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66" r:id="rId4"/>
    <p:sldId id="26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AC8A83ED-3563-4FE4-8EAA-AF503056BB68}" type="datetimeFigureOut">
              <a:rPr lang="en-IN" smtClean="0"/>
              <a:t>07-01-2022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3C10467-FDE8-4B0A-B93C-601C38A3EB07}"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AC8A83ED-3563-4FE4-8EAA-AF503056BB68}" type="datetimeFigureOut">
              <a:rPr lang="en-IN" smtClean="0"/>
              <a:t>07-01-2022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3C10467-FDE8-4B0A-B93C-601C38A3EB07}"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AC8A83ED-3563-4FE4-8EAA-AF503056BB68}" type="datetimeFigureOut">
              <a:rPr lang="en-IN" smtClean="0"/>
              <a:t>07-01-2022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3C10467-FDE8-4B0A-B93C-601C38A3EB07}"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AC8A83ED-3563-4FE4-8EAA-AF503056BB68}" type="datetimeFigureOut">
              <a:rPr lang="en-IN" smtClean="0"/>
              <a:t>07-01-2022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3C10467-FDE8-4B0A-B93C-601C38A3EB07}"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8A83ED-3563-4FE4-8EAA-AF503056BB68}" type="datetimeFigureOut">
              <a:rPr lang="en-IN" smtClean="0"/>
              <a:t>07-01-2022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3C10467-FDE8-4B0A-B93C-601C38A3EB07}"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AC8A83ED-3563-4FE4-8EAA-AF503056BB68}" type="datetimeFigureOut">
              <a:rPr lang="en-IN" smtClean="0"/>
              <a:t>07-01-2022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3C10467-FDE8-4B0A-B93C-601C38A3EB07}"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AC8A83ED-3563-4FE4-8EAA-AF503056BB68}" type="datetimeFigureOut">
              <a:rPr lang="en-IN" smtClean="0"/>
              <a:t>07-01-2022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3C10467-FDE8-4B0A-B93C-601C38A3EB07}"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AC8A83ED-3563-4FE4-8EAA-AF503056BB68}" type="datetimeFigureOut">
              <a:rPr lang="en-IN" smtClean="0"/>
              <a:t>07-01-2022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3C10467-FDE8-4B0A-B93C-601C38A3EB07}"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8A83ED-3563-4FE4-8EAA-AF503056BB68}" type="datetimeFigureOut">
              <a:rPr lang="en-IN" smtClean="0"/>
              <a:t>07-01-2022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3C10467-FDE8-4B0A-B93C-601C38A3EB07}"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8A83ED-3563-4FE4-8EAA-AF503056BB68}" type="datetimeFigureOut">
              <a:rPr lang="en-IN" smtClean="0"/>
              <a:t>07-01-2022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3C10467-FDE8-4B0A-B93C-601C38A3EB07}"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8A83ED-3563-4FE4-8EAA-AF503056BB68}" type="datetimeFigureOut">
              <a:rPr lang="en-IN" smtClean="0"/>
              <a:t>07-01-2022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3C10467-FDE8-4B0A-B93C-601C38A3EB07}"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8A83ED-3563-4FE4-8EAA-AF503056BB68}" type="datetimeFigureOut">
              <a:rPr lang="en-IN" smtClean="0"/>
              <a:t>07-01-2022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C10467-FDE8-4B0A-B93C-601C38A3EB07}" type="slidenum">
              <a:rPr lang="en-IN" smtClean="0"/>
              <a:t>‹#›</a:t>
            </a:fld>
            <a:endParaRPr lang="en-IN"/>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Objectives of India’s foreign policy.</a:t>
            </a:r>
          </a:p>
        </p:txBody>
      </p:sp>
      <p:sp>
        <p:nvSpPr>
          <p:cNvPr id="3" name="Content Placeholder 2"/>
          <p:cNvSpPr>
            <a:spLocks noGrp="1"/>
          </p:cNvSpPr>
          <p:nvPr>
            <p:ph idx="1"/>
          </p:nvPr>
        </p:nvSpPr>
        <p:spPr/>
        <p:txBody>
          <a:bodyPr>
            <a:normAutofit fontScale="92500" lnSpcReduction="10000"/>
          </a:bodyPr>
          <a:lstStyle/>
          <a:p>
            <a:r>
              <a:rPr lang="en-IN" dirty="0"/>
              <a:t>Following are the objectives of our foreign policy:</a:t>
            </a:r>
          </a:p>
          <a:p>
            <a:r>
              <a:rPr lang="en-IN" u="sng" dirty="0"/>
              <a:t>Non-alignment</a:t>
            </a:r>
            <a:r>
              <a:rPr lang="en-IN" dirty="0"/>
              <a:t>- It means the policy of maintaining equidistance from the super power rivalry and avoiding direct involvement in military alliances. At the same time it means pursuing an independent foreign policy in accord with one’s national interest. This has nothing to do with neutrality or passivity. This was clearly expressed by Nehru in his foreign policy statement on September 26, 1946.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268760"/>
            <a:ext cx="8229600" cy="4525963"/>
          </a:xfrm>
        </p:spPr>
        <p:txBody>
          <a:bodyPr/>
          <a:lstStyle/>
          <a:p>
            <a:r>
              <a:rPr lang="en-IN" u="sng" dirty="0"/>
              <a:t>Panchshila:</a:t>
            </a:r>
            <a:r>
              <a:rPr lang="en-IN" dirty="0"/>
              <a:t> (1) non-interference in the internal affairs of other nations.(2)respect for territorial integrity and sovereignty.(3)non-aggression. (4) equality and mutual benefit. (5)peaceful coexistence. It was first signed by Nehru and Chinese prime minister Zhou Enlai in 1954. Later on it was signed by Vietnam, Yugoslavia, Burma, Nepal and the Soviet union.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24744"/>
            <a:ext cx="8229600" cy="4525963"/>
          </a:xfrm>
        </p:spPr>
        <p:txBody>
          <a:bodyPr>
            <a:normAutofit fontScale="92500"/>
          </a:bodyPr>
          <a:lstStyle/>
          <a:p>
            <a:r>
              <a:rPr lang="en-IN" u="sng" dirty="0"/>
              <a:t>Anti-Colonialism and Anti- Racialism: </a:t>
            </a:r>
            <a:r>
              <a:rPr lang="en-IN" dirty="0"/>
              <a:t>India upholds the freedom of dependent peoples and oppose racial discrimination wherever it occurs.</a:t>
            </a:r>
          </a:p>
          <a:p>
            <a:r>
              <a:rPr lang="en-IN" u="sng" dirty="0"/>
              <a:t>World order and peace:</a:t>
            </a:r>
            <a:r>
              <a:rPr lang="en-IN" dirty="0"/>
              <a:t> India favours peaceful coexistence and has given her whole hearted cooperation and unreserved commitment in both spirit and letter to the Charter of United Nations. India has been a staunch supporter of disarmament and the ban on nuclear weapons.</a:t>
            </a:r>
            <a:endParaRPr lang="en-IN"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96752"/>
            <a:ext cx="8229600" cy="4525963"/>
          </a:xfrm>
        </p:spPr>
        <p:txBody>
          <a:bodyPr/>
          <a:lstStyle/>
          <a:p>
            <a:r>
              <a:rPr lang="en-IN" dirty="0"/>
              <a:t>When the basic national interests were concerned India was ready to accept aid from outside. For e.g. after the Chinese aggression in 1962 and America’s growing pro-Pakistan policy, India had to secure military and economic aid from the Soviet Union. The “Bangladesh War” of 1971 showed that when India’s own national interest were threatened, she showed her military power.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290</Words>
  <Application>Microsoft Office PowerPoint</Application>
  <PresentationFormat>On-screen Show (4:3)</PresentationFormat>
  <Paragraphs>7</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Objectives of India’s foreign policy.</vt:lpstr>
      <vt:lpstr>PowerPoint Presentation</vt:lpstr>
      <vt:lpstr>PowerPoint Presentation</vt:lpstr>
      <vt:lpstr>PowerPoint Presentation</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Analysis</dc:title>
  <dc:creator>user</dc:creator>
  <cp:lastModifiedBy>Anusua</cp:lastModifiedBy>
  <cp:revision>19</cp:revision>
  <dcterms:created xsi:type="dcterms:W3CDTF">2015-08-16T12:48:17Z</dcterms:created>
  <dcterms:modified xsi:type="dcterms:W3CDTF">2022-01-07T18:02:30Z</dcterms:modified>
</cp:coreProperties>
</file>