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3" r:id="rId3"/>
    <p:sldId id="26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391B2-5620-4DF4-916C-2611839395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214711-8DC2-49E2-805D-A436D68FA0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6D55A8-A089-4AFA-80F5-BACE064396CD}"/>
              </a:ext>
            </a:extLst>
          </p:cNvPr>
          <p:cNvSpPr>
            <a:spLocks noGrp="1"/>
          </p:cNvSpPr>
          <p:nvPr>
            <p:ph type="dt" sz="half" idx="10"/>
          </p:nvPr>
        </p:nvSpPr>
        <p:spPr/>
        <p:txBody>
          <a:bodyPr/>
          <a:lstStyle/>
          <a:p>
            <a:fld id="{C7058533-8175-46C4-BBAE-4100599044C8}" type="datetimeFigureOut">
              <a:rPr lang="en-US" smtClean="0"/>
              <a:t>1/7/2022</a:t>
            </a:fld>
            <a:endParaRPr lang="en-US"/>
          </a:p>
        </p:txBody>
      </p:sp>
      <p:sp>
        <p:nvSpPr>
          <p:cNvPr id="5" name="Footer Placeholder 4">
            <a:extLst>
              <a:ext uri="{FF2B5EF4-FFF2-40B4-BE49-F238E27FC236}">
                <a16:creationId xmlns:a16="http://schemas.microsoft.com/office/drawing/2014/main" id="{3D470B6F-6098-4B01-83B0-46601C056E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E0DCB-AD2E-4261-8851-EABC148D177C}"/>
              </a:ext>
            </a:extLst>
          </p:cNvPr>
          <p:cNvSpPr>
            <a:spLocks noGrp="1"/>
          </p:cNvSpPr>
          <p:nvPr>
            <p:ph type="sldNum" sz="quarter" idx="12"/>
          </p:nvPr>
        </p:nvSpPr>
        <p:spPr/>
        <p:txBody>
          <a:bodyPr/>
          <a:lstStyle/>
          <a:p>
            <a:fld id="{7EC6F01E-F62B-4743-ABC1-8801EA2007A5}" type="slidenum">
              <a:rPr lang="en-US" smtClean="0"/>
              <a:t>‹#›</a:t>
            </a:fld>
            <a:endParaRPr lang="en-US"/>
          </a:p>
        </p:txBody>
      </p:sp>
    </p:spTree>
    <p:extLst>
      <p:ext uri="{BB962C8B-B14F-4D97-AF65-F5344CB8AC3E}">
        <p14:creationId xmlns:p14="http://schemas.microsoft.com/office/powerpoint/2010/main" val="2781023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23B8C-20ED-48B9-910B-8DA6AA0E43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03355D-A9FD-48A7-9B9F-512B63C6C6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AFAB32-6711-4C53-85CB-01EFF45A44C0}"/>
              </a:ext>
            </a:extLst>
          </p:cNvPr>
          <p:cNvSpPr>
            <a:spLocks noGrp="1"/>
          </p:cNvSpPr>
          <p:nvPr>
            <p:ph type="dt" sz="half" idx="10"/>
          </p:nvPr>
        </p:nvSpPr>
        <p:spPr/>
        <p:txBody>
          <a:bodyPr/>
          <a:lstStyle/>
          <a:p>
            <a:fld id="{C7058533-8175-46C4-BBAE-4100599044C8}" type="datetimeFigureOut">
              <a:rPr lang="en-US" smtClean="0"/>
              <a:t>1/7/2022</a:t>
            </a:fld>
            <a:endParaRPr lang="en-US"/>
          </a:p>
        </p:txBody>
      </p:sp>
      <p:sp>
        <p:nvSpPr>
          <p:cNvPr id="5" name="Footer Placeholder 4">
            <a:extLst>
              <a:ext uri="{FF2B5EF4-FFF2-40B4-BE49-F238E27FC236}">
                <a16:creationId xmlns:a16="http://schemas.microsoft.com/office/drawing/2014/main" id="{4E57DC8F-022B-417D-BAD5-D3FB3251D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CC4CEC-1B33-4775-AEAB-4EAB4BE384C3}"/>
              </a:ext>
            </a:extLst>
          </p:cNvPr>
          <p:cNvSpPr>
            <a:spLocks noGrp="1"/>
          </p:cNvSpPr>
          <p:nvPr>
            <p:ph type="sldNum" sz="quarter" idx="12"/>
          </p:nvPr>
        </p:nvSpPr>
        <p:spPr/>
        <p:txBody>
          <a:bodyPr/>
          <a:lstStyle/>
          <a:p>
            <a:fld id="{7EC6F01E-F62B-4743-ABC1-8801EA2007A5}" type="slidenum">
              <a:rPr lang="en-US" smtClean="0"/>
              <a:t>‹#›</a:t>
            </a:fld>
            <a:endParaRPr lang="en-US"/>
          </a:p>
        </p:txBody>
      </p:sp>
    </p:spTree>
    <p:extLst>
      <p:ext uri="{BB962C8B-B14F-4D97-AF65-F5344CB8AC3E}">
        <p14:creationId xmlns:p14="http://schemas.microsoft.com/office/powerpoint/2010/main" val="2887097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844949-F1FD-4534-B6C9-BCB3ED7C4E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3DB852-170E-4212-9412-6DC2839F61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3AACAA-364B-47D9-83C6-44A032999FC1}"/>
              </a:ext>
            </a:extLst>
          </p:cNvPr>
          <p:cNvSpPr>
            <a:spLocks noGrp="1"/>
          </p:cNvSpPr>
          <p:nvPr>
            <p:ph type="dt" sz="half" idx="10"/>
          </p:nvPr>
        </p:nvSpPr>
        <p:spPr/>
        <p:txBody>
          <a:bodyPr/>
          <a:lstStyle/>
          <a:p>
            <a:fld id="{C7058533-8175-46C4-BBAE-4100599044C8}" type="datetimeFigureOut">
              <a:rPr lang="en-US" smtClean="0"/>
              <a:t>1/7/2022</a:t>
            </a:fld>
            <a:endParaRPr lang="en-US"/>
          </a:p>
        </p:txBody>
      </p:sp>
      <p:sp>
        <p:nvSpPr>
          <p:cNvPr id="5" name="Footer Placeholder 4">
            <a:extLst>
              <a:ext uri="{FF2B5EF4-FFF2-40B4-BE49-F238E27FC236}">
                <a16:creationId xmlns:a16="http://schemas.microsoft.com/office/drawing/2014/main" id="{3B13B99B-FA32-4DC4-B54A-150365D3A7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117B65-2089-4C98-8A06-3D9DA23D3C40}"/>
              </a:ext>
            </a:extLst>
          </p:cNvPr>
          <p:cNvSpPr>
            <a:spLocks noGrp="1"/>
          </p:cNvSpPr>
          <p:nvPr>
            <p:ph type="sldNum" sz="quarter" idx="12"/>
          </p:nvPr>
        </p:nvSpPr>
        <p:spPr/>
        <p:txBody>
          <a:bodyPr/>
          <a:lstStyle/>
          <a:p>
            <a:fld id="{7EC6F01E-F62B-4743-ABC1-8801EA2007A5}" type="slidenum">
              <a:rPr lang="en-US" smtClean="0"/>
              <a:t>‹#›</a:t>
            </a:fld>
            <a:endParaRPr lang="en-US"/>
          </a:p>
        </p:txBody>
      </p:sp>
    </p:spTree>
    <p:extLst>
      <p:ext uri="{BB962C8B-B14F-4D97-AF65-F5344CB8AC3E}">
        <p14:creationId xmlns:p14="http://schemas.microsoft.com/office/powerpoint/2010/main" val="145993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D07EC-AD06-4BF2-B048-D3BE4F6F50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94D1EE-F698-4C6A-8FCC-005E5D4B89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1876B1-884E-483B-A126-14CAF0A66891}"/>
              </a:ext>
            </a:extLst>
          </p:cNvPr>
          <p:cNvSpPr>
            <a:spLocks noGrp="1"/>
          </p:cNvSpPr>
          <p:nvPr>
            <p:ph type="dt" sz="half" idx="10"/>
          </p:nvPr>
        </p:nvSpPr>
        <p:spPr/>
        <p:txBody>
          <a:bodyPr/>
          <a:lstStyle/>
          <a:p>
            <a:fld id="{C7058533-8175-46C4-BBAE-4100599044C8}" type="datetimeFigureOut">
              <a:rPr lang="en-US" smtClean="0"/>
              <a:t>1/7/2022</a:t>
            </a:fld>
            <a:endParaRPr lang="en-US"/>
          </a:p>
        </p:txBody>
      </p:sp>
      <p:sp>
        <p:nvSpPr>
          <p:cNvPr id="5" name="Footer Placeholder 4">
            <a:extLst>
              <a:ext uri="{FF2B5EF4-FFF2-40B4-BE49-F238E27FC236}">
                <a16:creationId xmlns:a16="http://schemas.microsoft.com/office/drawing/2014/main" id="{427D81D9-DEA5-4B45-89B7-D2B12D909D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5122B8-807D-40EE-8867-34A37F51841C}"/>
              </a:ext>
            </a:extLst>
          </p:cNvPr>
          <p:cNvSpPr>
            <a:spLocks noGrp="1"/>
          </p:cNvSpPr>
          <p:nvPr>
            <p:ph type="sldNum" sz="quarter" idx="12"/>
          </p:nvPr>
        </p:nvSpPr>
        <p:spPr/>
        <p:txBody>
          <a:bodyPr/>
          <a:lstStyle/>
          <a:p>
            <a:fld id="{7EC6F01E-F62B-4743-ABC1-8801EA2007A5}" type="slidenum">
              <a:rPr lang="en-US" smtClean="0"/>
              <a:t>‹#›</a:t>
            </a:fld>
            <a:endParaRPr lang="en-US"/>
          </a:p>
        </p:txBody>
      </p:sp>
    </p:spTree>
    <p:extLst>
      <p:ext uri="{BB962C8B-B14F-4D97-AF65-F5344CB8AC3E}">
        <p14:creationId xmlns:p14="http://schemas.microsoft.com/office/powerpoint/2010/main" val="3922620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C909-2CA3-4F95-9A8F-3A8BCBB202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50F478-04F7-4A0F-AB2D-FA5FC3C04D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33EE2E-51A5-4F3D-B5BF-92476A98BBC2}"/>
              </a:ext>
            </a:extLst>
          </p:cNvPr>
          <p:cNvSpPr>
            <a:spLocks noGrp="1"/>
          </p:cNvSpPr>
          <p:nvPr>
            <p:ph type="dt" sz="half" idx="10"/>
          </p:nvPr>
        </p:nvSpPr>
        <p:spPr/>
        <p:txBody>
          <a:bodyPr/>
          <a:lstStyle/>
          <a:p>
            <a:fld id="{C7058533-8175-46C4-BBAE-4100599044C8}" type="datetimeFigureOut">
              <a:rPr lang="en-US" smtClean="0"/>
              <a:t>1/7/2022</a:t>
            </a:fld>
            <a:endParaRPr lang="en-US"/>
          </a:p>
        </p:txBody>
      </p:sp>
      <p:sp>
        <p:nvSpPr>
          <p:cNvPr id="5" name="Footer Placeholder 4">
            <a:extLst>
              <a:ext uri="{FF2B5EF4-FFF2-40B4-BE49-F238E27FC236}">
                <a16:creationId xmlns:a16="http://schemas.microsoft.com/office/drawing/2014/main" id="{0116025D-3C66-42C8-8EB6-783678CCEF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442DC3-467B-46ED-A8CD-E9A78354AE8E}"/>
              </a:ext>
            </a:extLst>
          </p:cNvPr>
          <p:cNvSpPr>
            <a:spLocks noGrp="1"/>
          </p:cNvSpPr>
          <p:nvPr>
            <p:ph type="sldNum" sz="quarter" idx="12"/>
          </p:nvPr>
        </p:nvSpPr>
        <p:spPr/>
        <p:txBody>
          <a:bodyPr/>
          <a:lstStyle/>
          <a:p>
            <a:fld id="{7EC6F01E-F62B-4743-ABC1-8801EA2007A5}" type="slidenum">
              <a:rPr lang="en-US" smtClean="0"/>
              <a:t>‹#›</a:t>
            </a:fld>
            <a:endParaRPr lang="en-US"/>
          </a:p>
        </p:txBody>
      </p:sp>
    </p:spTree>
    <p:extLst>
      <p:ext uri="{BB962C8B-B14F-4D97-AF65-F5344CB8AC3E}">
        <p14:creationId xmlns:p14="http://schemas.microsoft.com/office/powerpoint/2010/main" val="3261930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FF1CE-499B-4AFB-81FD-BB3807348C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CC848C-9D7D-4818-8847-67EF59451A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A59BA6-A133-45F4-BF62-F5749A37DB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A78876-1DA1-447A-94D8-587BDCEE32FD}"/>
              </a:ext>
            </a:extLst>
          </p:cNvPr>
          <p:cNvSpPr>
            <a:spLocks noGrp="1"/>
          </p:cNvSpPr>
          <p:nvPr>
            <p:ph type="dt" sz="half" idx="10"/>
          </p:nvPr>
        </p:nvSpPr>
        <p:spPr/>
        <p:txBody>
          <a:bodyPr/>
          <a:lstStyle/>
          <a:p>
            <a:fld id="{C7058533-8175-46C4-BBAE-4100599044C8}" type="datetimeFigureOut">
              <a:rPr lang="en-US" smtClean="0"/>
              <a:t>1/7/2022</a:t>
            </a:fld>
            <a:endParaRPr lang="en-US"/>
          </a:p>
        </p:txBody>
      </p:sp>
      <p:sp>
        <p:nvSpPr>
          <p:cNvPr id="6" name="Footer Placeholder 5">
            <a:extLst>
              <a:ext uri="{FF2B5EF4-FFF2-40B4-BE49-F238E27FC236}">
                <a16:creationId xmlns:a16="http://schemas.microsoft.com/office/drawing/2014/main" id="{DCB13D8D-658F-4C06-ACAE-C65F417429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CB1604-92E4-448F-A9B7-74FC0B4330AB}"/>
              </a:ext>
            </a:extLst>
          </p:cNvPr>
          <p:cNvSpPr>
            <a:spLocks noGrp="1"/>
          </p:cNvSpPr>
          <p:nvPr>
            <p:ph type="sldNum" sz="quarter" idx="12"/>
          </p:nvPr>
        </p:nvSpPr>
        <p:spPr/>
        <p:txBody>
          <a:bodyPr/>
          <a:lstStyle/>
          <a:p>
            <a:fld id="{7EC6F01E-F62B-4743-ABC1-8801EA2007A5}" type="slidenum">
              <a:rPr lang="en-US" smtClean="0"/>
              <a:t>‹#›</a:t>
            </a:fld>
            <a:endParaRPr lang="en-US"/>
          </a:p>
        </p:txBody>
      </p:sp>
    </p:spTree>
    <p:extLst>
      <p:ext uri="{BB962C8B-B14F-4D97-AF65-F5344CB8AC3E}">
        <p14:creationId xmlns:p14="http://schemas.microsoft.com/office/powerpoint/2010/main" val="306003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B23EF-2CC5-4BFD-84A7-69577029A6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C01259-4E1D-4C82-BB14-3E6DEE570E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43A9E8-D2BC-4221-A703-09AE06C048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065725-FFD5-43A3-B850-6641F586EE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5A96AD-19C8-43E3-8057-39E06E0982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72D9E9-066B-43AA-B00D-6A6A5415846B}"/>
              </a:ext>
            </a:extLst>
          </p:cNvPr>
          <p:cNvSpPr>
            <a:spLocks noGrp="1"/>
          </p:cNvSpPr>
          <p:nvPr>
            <p:ph type="dt" sz="half" idx="10"/>
          </p:nvPr>
        </p:nvSpPr>
        <p:spPr/>
        <p:txBody>
          <a:bodyPr/>
          <a:lstStyle/>
          <a:p>
            <a:fld id="{C7058533-8175-46C4-BBAE-4100599044C8}" type="datetimeFigureOut">
              <a:rPr lang="en-US" smtClean="0"/>
              <a:t>1/7/2022</a:t>
            </a:fld>
            <a:endParaRPr lang="en-US"/>
          </a:p>
        </p:txBody>
      </p:sp>
      <p:sp>
        <p:nvSpPr>
          <p:cNvPr id="8" name="Footer Placeholder 7">
            <a:extLst>
              <a:ext uri="{FF2B5EF4-FFF2-40B4-BE49-F238E27FC236}">
                <a16:creationId xmlns:a16="http://schemas.microsoft.com/office/drawing/2014/main" id="{8EA3D1F4-002E-4884-8C37-F024C52BAA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87F458-B7FD-4CE2-9CF9-A4BB80441745}"/>
              </a:ext>
            </a:extLst>
          </p:cNvPr>
          <p:cNvSpPr>
            <a:spLocks noGrp="1"/>
          </p:cNvSpPr>
          <p:nvPr>
            <p:ph type="sldNum" sz="quarter" idx="12"/>
          </p:nvPr>
        </p:nvSpPr>
        <p:spPr/>
        <p:txBody>
          <a:bodyPr/>
          <a:lstStyle/>
          <a:p>
            <a:fld id="{7EC6F01E-F62B-4743-ABC1-8801EA2007A5}" type="slidenum">
              <a:rPr lang="en-US" smtClean="0"/>
              <a:t>‹#›</a:t>
            </a:fld>
            <a:endParaRPr lang="en-US"/>
          </a:p>
        </p:txBody>
      </p:sp>
    </p:spTree>
    <p:extLst>
      <p:ext uri="{BB962C8B-B14F-4D97-AF65-F5344CB8AC3E}">
        <p14:creationId xmlns:p14="http://schemas.microsoft.com/office/powerpoint/2010/main" val="227821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8AF8A-B1FF-426F-A203-7B872F574F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F2477B-433C-4D6F-82A4-D70CC19E8235}"/>
              </a:ext>
            </a:extLst>
          </p:cNvPr>
          <p:cNvSpPr>
            <a:spLocks noGrp="1"/>
          </p:cNvSpPr>
          <p:nvPr>
            <p:ph type="dt" sz="half" idx="10"/>
          </p:nvPr>
        </p:nvSpPr>
        <p:spPr/>
        <p:txBody>
          <a:bodyPr/>
          <a:lstStyle/>
          <a:p>
            <a:fld id="{C7058533-8175-46C4-BBAE-4100599044C8}" type="datetimeFigureOut">
              <a:rPr lang="en-US" smtClean="0"/>
              <a:t>1/7/2022</a:t>
            </a:fld>
            <a:endParaRPr lang="en-US"/>
          </a:p>
        </p:txBody>
      </p:sp>
      <p:sp>
        <p:nvSpPr>
          <p:cNvPr id="4" name="Footer Placeholder 3">
            <a:extLst>
              <a:ext uri="{FF2B5EF4-FFF2-40B4-BE49-F238E27FC236}">
                <a16:creationId xmlns:a16="http://schemas.microsoft.com/office/drawing/2014/main" id="{D8D6D6B9-044C-4289-8F12-346AFD23B0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9CD617-6091-4186-8A25-D26DC37BC6E7}"/>
              </a:ext>
            </a:extLst>
          </p:cNvPr>
          <p:cNvSpPr>
            <a:spLocks noGrp="1"/>
          </p:cNvSpPr>
          <p:nvPr>
            <p:ph type="sldNum" sz="quarter" idx="12"/>
          </p:nvPr>
        </p:nvSpPr>
        <p:spPr/>
        <p:txBody>
          <a:bodyPr/>
          <a:lstStyle/>
          <a:p>
            <a:fld id="{7EC6F01E-F62B-4743-ABC1-8801EA2007A5}" type="slidenum">
              <a:rPr lang="en-US" smtClean="0"/>
              <a:t>‹#›</a:t>
            </a:fld>
            <a:endParaRPr lang="en-US"/>
          </a:p>
        </p:txBody>
      </p:sp>
    </p:spTree>
    <p:extLst>
      <p:ext uri="{BB962C8B-B14F-4D97-AF65-F5344CB8AC3E}">
        <p14:creationId xmlns:p14="http://schemas.microsoft.com/office/powerpoint/2010/main" val="1854294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CB912-5DE1-41F1-B6D9-9E159EE9557B}"/>
              </a:ext>
            </a:extLst>
          </p:cNvPr>
          <p:cNvSpPr>
            <a:spLocks noGrp="1"/>
          </p:cNvSpPr>
          <p:nvPr>
            <p:ph type="dt" sz="half" idx="10"/>
          </p:nvPr>
        </p:nvSpPr>
        <p:spPr/>
        <p:txBody>
          <a:bodyPr/>
          <a:lstStyle/>
          <a:p>
            <a:fld id="{C7058533-8175-46C4-BBAE-4100599044C8}" type="datetimeFigureOut">
              <a:rPr lang="en-US" smtClean="0"/>
              <a:t>1/7/2022</a:t>
            </a:fld>
            <a:endParaRPr lang="en-US"/>
          </a:p>
        </p:txBody>
      </p:sp>
      <p:sp>
        <p:nvSpPr>
          <p:cNvPr id="3" name="Footer Placeholder 2">
            <a:extLst>
              <a:ext uri="{FF2B5EF4-FFF2-40B4-BE49-F238E27FC236}">
                <a16:creationId xmlns:a16="http://schemas.microsoft.com/office/drawing/2014/main" id="{038F16AD-92B8-4D52-9D18-DB39354790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0AB0B3-2A5C-4AFB-A2CC-C38BB8BE0AAF}"/>
              </a:ext>
            </a:extLst>
          </p:cNvPr>
          <p:cNvSpPr>
            <a:spLocks noGrp="1"/>
          </p:cNvSpPr>
          <p:nvPr>
            <p:ph type="sldNum" sz="quarter" idx="12"/>
          </p:nvPr>
        </p:nvSpPr>
        <p:spPr/>
        <p:txBody>
          <a:bodyPr/>
          <a:lstStyle/>
          <a:p>
            <a:fld id="{7EC6F01E-F62B-4743-ABC1-8801EA2007A5}" type="slidenum">
              <a:rPr lang="en-US" smtClean="0"/>
              <a:t>‹#›</a:t>
            </a:fld>
            <a:endParaRPr lang="en-US"/>
          </a:p>
        </p:txBody>
      </p:sp>
    </p:spTree>
    <p:extLst>
      <p:ext uri="{BB962C8B-B14F-4D97-AF65-F5344CB8AC3E}">
        <p14:creationId xmlns:p14="http://schemas.microsoft.com/office/powerpoint/2010/main" val="3175094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6F167-B999-468E-B81B-EC4C145C34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E5E393-94DD-486D-A6C3-15B74995C9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0E0AC2-7E98-406B-BDE2-910EE8E9DE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AE87C4-0ACD-474C-9C9F-55E9D741FD2E}"/>
              </a:ext>
            </a:extLst>
          </p:cNvPr>
          <p:cNvSpPr>
            <a:spLocks noGrp="1"/>
          </p:cNvSpPr>
          <p:nvPr>
            <p:ph type="dt" sz="half" idx="10"/>
          </p:nvPr>
        </p:nvSpPr>
        <p:spPr/>
        <p:txBody>
          <a:bodyPr/>
          <a:lstStyle/>
          <a:p>
            <a:fld id="{C7058533-8175-46C4-BBAE-4100599044C8}" type="datetimeFigureOut">
              <a:rPr lang="en-US" smtClean="0"/>
              <a:t>1/7/2022</a:t>
            </a:fld>
            <a:endParaRPr lang="en-US"/>
          </a:p>
        </p:txBody>
      </p:sp>
      <p:sp>
        <p:nvSpPr>
          <p:cNvPr id="6" name="Footer Placeholder 5">
            <a:extLst>
              <a:ext uri="{FF2B5EF4-FFF2-40B4-BE49-F238E27FC236}">
                <a16:creationId xmlns:a16="http://schemas.microsoft.com/office/drawing/2014/main" id="{F1D655EF-8BEF-41A7-B965-C144E2F2E8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59474E-ECF0-476B-A2DF-0C40D3AD8F82}"/>
              </a:ext>
            </a:extLst>
          </p:cNvPr>
          <p:cNvSpPr>
            <a:spLocks noGrp="1"/>
          </p:cNvSpPr>
          <p:nvPr>
            <p:ph type="sldNum" sz="quarter" idx="12"/>
          </p:nvPr>
        </p:nvSpPr>
        <p:spPr/>
        <p:txBody>
          <a:bodyPr/>
          <a:lstStyle/>
          <a:p>
            <a:fld id="{7EC6F01E-F62B-4743-ABC1-8801EA2007A5}" type="slidenum">
              <a:rPr lang="en-US" smtClean="0"/>
              <a:t>‹#›</a:t>
            </a:fld>
            <a:endParaRPr lang="en-US"/>
          </a:p>
        </p:txBody>
      </p:sp>
    </p:spTree>
    <p:extLst>
      <p:ext uri="{BB962C8B-B14F-4D97-AF65-F5344CB8AC3E}">
        <p14:creationId xmlns:p14="http://schemas.microsoft.com/office/powerpoint/2010/main" val="2897039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657C8-F3EE-4BDD-8AC2-4BF1C2505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320D52-BC63-4091-A830-825B86B4F0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1A0AD5-B9A3-441B-8946-7F05D4453F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53A6B3-998C-47A1-87CB-619011B02728}"/>
              </a:ext>
            </a:extLst>
          </p:cNvPr>
          <p:cNvSpPr>
            <a:spLocks noGrp="1"/>
          </p:cNvSpPr>
          <p:nvPr>
            <p:ph type="dt" sz="half" idx="10"/>
          </p:nvPr>
        </p:nvSpPr>
        <p:spPr/>
        <p:txBody>
          <a:bodyPr/>
          <a:lstStyle/>
          <a:p>
            <a:fld id="{C7058533-8175-46C4-BBAE-4100599044C8}" type="datetimeFigureOut">
              <a:rPr lang="en-US" smtClean="0"/>
              <a:t>1/7/2022</a:t>
            </a:fld>
            <a:endParaRPr lang="en-US"/>
          </a:p>
        </p:txBody>
      </p:sp>
      <p:sp>
        <p:nvSpPr>
          <p:cNvPr id="6" name="Footer Placeholder 5">
            <a:extLst>
              <a:ext uri="{FF2B5EF4-FFF2-40B4-BE49-F238E27FC236}">
                <a16:creationId xmlns:a16="http://schemas.microsoft.com/office/drawing/2014/main" id="{44412501-6370-499A-8F0F-1ECF2F553B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386A28-75A4-45AB-A55A-0A149825A234}"/>
              </a:ext>
            </a:extLst>
          </p:cNvPr>
          <p:cNvSpPr>
            <a:spLocks noGrp="1"/>
          </p:cNvSpPr>
          <p:nvPr>
            <p:ph type="sldNum" sz="quarter" idx="12"/>
          </p:nvPr>
        </p:nvSpPr>
        <p:spPr/>
        <p:txBody>
          <a:bodyPr/>
          <a:lstStyle/>
          <a:p>
            <a:fld id="{7EC6F01E-F62B-4743-ABC1-8801EA2007A5}" type="slidenum">
              <a:rPr lang="en-US" smtClean="0"/>
              <a:t>‹#›</a:t>
            </a:fld>
            <a:endParaRPr lang="en-US"/>
          </a:p>
        </p:txBody>
      </p:sp>
    </p:spTree>
    <p:extLst>
      <p:ext uri="{BB962C8B-B14F-4D97-AF65-F5344CB8AC3E}">
        <p14:creationId xmlns:p14="http://schemas.microsoft.com/office/powerpoint/2010/main" val="1943868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243A8A-9E62-4E0F-9E96-287CAA62E4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CAF4A6-6394-4C61-A1CE-9E8E413BB0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B91B1A-2104-4A15-B918-DD3261922D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58533-8175-46C4-BBAE-4100599044C8}" type="datetimeFigureOut">
              <a:rPr lang="en-US" smtClean="0"/>
              <a:t>1/7/2022</a:t>
            </a:fld>
            <a:endParaRPr lang="en-US"/>
          </a:p>
        </p:txBody>
      </p:sp>
      <p:sp>
        <p:nvSpPr>
          <p:cNvPr id="5" name="Footer Placeholder 4">
            <a:extLst>
              <a:ext uri="{FF2B5EF4-FFF2-40B4-BE49-F238E27FC236}">
                <a16:creationId xmlns:a16="http://schemas.microsoft.com/office/drawing/2014/main" id="{BD8A77FF-695E-4764-8849-58159DE1CE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58E5C2-818C-4F33-98BE-8F8BFCCDD0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6F01E-F62B-4743-ABC1-8801EA2007A5}" type="slidenum">
              <a:rPr lang="en-US" smtClean="0"/>
              <a:t>‹#›</a:t>
            </a:fld>
            <a:endParaRPr lang="en-US"/>
          </a:p>
        </p:txBody>
      </p:sp>
    </p:spTree>
    <p:extLst>
      <p:ext uri="{BB962C8B-B14F-4D97-AF65-F5344CB8AC3E}">
        <p14:creationId xmlns:p14="http://schemas.microsoft.com/office/powerpoint/2010/main" val="2089151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Purposes and principles of the U.N.O</a:t>
            </a:r>
          </a:p>
        </p:txBody>
      </p:sp>
      <p:sp>
        <p:nvSpPr>
          <p:cNvPr id="3" name="Content Placeholder 2"/>
          <p:cNvSpPr>
            <a:spLocks noGrp="1"/>
          </p:cNvSpPr>
          <p:nvPr>
            <p:ph idx="1"/>
          </p:nvPr>
        </p:nvSpPr>
        <p:spPr/>
        <p:txBody>
          <a:bodyPr>
            <a:normAutofit/>
          </a:bodyPr>
          <a:lstStyle/>
          <a:p>
            <a:pPr>
              <a:buFont typeface="Wingdings" pitchFamily="2" charset="2"/>
              <a:buChar char="v"/>
            </a:pPr>
            <a:r>
              <a:rPr lang="en-IN" dirty="0"/>
              <a:t>Article 1 of the charter of the United Nations define the purposes. The first purpose is to maintain international peace and security. The UN shall take effective measures for the removal and prevention of threats to peace.</a:t>
            </a:r>
          </a:p>
          <a:p>
            <a:pPr>
              <a:buFont typeface="Wingdings" pitchFamily="2" charset="2"/>
              <a:buChar char="v"/>
            </a:pPr>
            <a:r>
              <a:rPr lang="en-IN" dirty="0"/>
              <a:t>The second purpose is to establish conditions under which justice and respect for the obligation arising from treaties and other sources of international law can be maintained. No member of the Un can use force against the territorial integrity or political independence of any state.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1544" y="908721"/>
            <a:ext cx="8229600" cy="4525963"/>
          </a:xfrm>
        </p:spPr>
        <p:txBody>
          <a:bodyPr>
            <a:normAutofit/>
          </a:bodyPr>
          <a:lstStyle/>
          <a:p>
            <a:pPr>
              <a:buFont typeface="Wingdings" pitchFamily="2" charset="2"/>
              <a:buChar char="v"/>
            </a:pPr>
            <a:r>
              <a:rPr lang="en-IN" dirty="0"/>
              <a:t>The third purpose is to develop friendly relations among nations based on the respect for the principle of equal rights and self-determination of people.</a:t>
            </a:r>
          </a:p>
          <a:p>
            <a:pPr>
              <a:buFont typeface="Wingdings" pitchFamily="2" charset="2"/>
              <a:buChar char="v"/>
            </a:pPr>
            <a:r>
              <a:rPr lang="en-IN" dirty="0"/>
              <a:t>The fourth purpose is to </a:t>
            </a:r>
            <a:r>
              <a:rPr lang="en-IN" dirty="0" err="1"/>
              <a:t>acieve</a:t>
            </a:r>
            <a:r>
              <a:rPr lang="en-IN" dirty="0"/>
              <a:t> international cooperation solving international problems of an economic, social, cultural or humanitarian character. It also aims to promote respect for human rights and for fundamental freedoms.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Principles</a:t>
            </a:r>
            <a:r>
              <a:rPr lang="en-IN"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en-IN"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of UNO</a:t>
            </a:r>
            <a:r>
              <a:rPr lang="en-IN"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p>
        </p:txBody>
      </p:sp>
      <p:sp>
        <p:nvSpPr>
          <p:cNvPr id="3" name="Content Placeholder 2"/>
          <p:cNvSpPr>
            <a:spLocks noGrp="1"/>
          </p:cNvSpPr>
          <p:nvPr>
            <p:ph idx="1"/>
          </p:nvPr>
        </p:nvSpPr>
        <p:spPr>
          <a:xfrm>
            <a:off x="1991544" y="1268761"/>
            <a:ext cx="8229600" cy="4525963"/>
          </a:xfrm>
        </p:spPr>
        <p:txBody>
          <a:bodyPr>
            <a:normAutofit fontScale="92500" lnSpcReduction="10000"/>
          </a:bodyPr>
          <a:lstStyle/>
          <a:p>
            <a:pPr>
              <a:buFont typeface="Wingdings" pitchFamily="2" charset="2"/>
              <a:buChar char="v"/>
            </a:pPr>
            <a:r>
              <a:rPr lang="en-IN" dirty="0"/>
              <a:t>Article 2 of the charter enumerates the principles.(1) The sovereign equality of all members.</a:t>
            </a:r>
          </a:p>
          <a:p>
            <a:pPr>
              <a:buFont typeface="Wingdings" pitchFamily="2" charset="2"/>
              <a:buChar char="v"/>
            </a:pPr>
            <a:r>
              <a:rPr lang="en-IN" dirty="0"/>
              <a:t>(2) The duties of peaceful settlements and participation in the system of collective security and of the enforcement of the peace.</a:t>
            </a:r>
          </a:p>
          <a:p>
            <a:pPr>
              <a:buFont typeface="Wingdings" pitchFamily="2" charset="2"/>
              <a:buChar char="v"/>
            </a:pPr>
            <a:r>
              <a:rPr lang="en-IN" dirty="0"/>
              <a:t>(3)Mutuality of benefits and obligations under the charter. All members are required to fulfil the obligations assured by them.</a:t>
            </a:r>
          </a:p>
          <a:p>
            <a:pPr>
              <a:buFont typeface="Wingdings" pitchFamily="2" charset="2"/>
              <a:buChar char="v"/>
            </a:pPr>
            <a:r>
              <a:rPr lang="en-IN" dirty="0"/>
              <a:t>(4)The UNO shall ensure non-member states to act in accordance with the principles of the organisation.</a:t>
            </a:r>
          </a:p>
          <a:p>
            <a:pPr>
              <a:buFont typeface="Wingdings" pitchFamily="2" charset="2"/>
              <a:buChar char="v"/>
            </a:pPr>
            <a:r>
              <a:rPr lang="en-IN" dirty="0"/>
              <a:t>(5)Exclusion of matters of domestic jurisdiction from the sphere of intervention by the United Nations.</a:t>
            </a:r>
          </a:p>
          <a:p>
            <a:pPr>
              <a:buFont typeface="Wingdings" pitchFamily="2" charset="2"/>
              <a:buChar char="v"/>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267</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Purposes and principles of the U.N.O</vt:lpstr>
      <vt:lpstr>PowerPoint Presentation</vt:lpstr>
      <vt:lpstr>Principles of UNO.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Purposes and principles of the U.N.O</dc:title>
  <dc:creator>Anusua</dc:creator>
  <cp:lastModifiedBy>Anusua</cp:lastModifiedBy>
  <cp:revision>1</cp:revision>
  <dcterms:created xsi:type="dcterms:W3CDTF">2022-01-07T17:56:32Z</dcterms:created>
  <dcterms:modified xsi:type="dcterms:W3CDTF">2022-01-07T18:00:02Z</dcterms:modified>
</cp:coreProperties>
</file>