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F054-CBF2-D23B-BAF1-4B7822D2A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4031" y="977514"/>
            <a:ext cx="8361229" cy="2098226"/>
          </a:xfrm>
        </p:spPr>
        <p:txBody>
          <a:bodyPr/>
          <a:lstStyle/>
          <a:p>
            <a:r>
              <a:rPr lang="en-US" b="1" i="1" u="sng" dirty="0" err="1"/>
              <a:t>জাতীয়</a:t>
            </a:r>
            <a:r>
              <a:rPr lang="en-US" b="1" i="1" u="sng" dirty="0"/>
              <a:t> </a:t>
            </a:r>
            <a:r>
              <a:rPr lang="en-US" b="1" i="1" u="sng" dirty="0" err="1"/>
              <a:t>শিক্ষানীতি</a:t>
            </a:r>
            <a:r>
              <a:rPr lang="en-US" b="1" i="1" u="sng" dirty="0"/>
              <a:t> (NEP)২০২০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DBA60E-51D5-1646-CB10-1D67646DF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815" y="3269724"/>
            <a:ext cx="5007030" cy="33413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27A8EE-B4F6-A82F-88D3-85A465ED877D}"/>
              </a:ext>
            </a:extLst>
          </p:cNvPr>
          <p:cNvSpPr txBox="1"/>
          <p:nvPr/>
        </p:nvSpPr>
        <p:spPr>
          <a:xfrm rot="19590885" flipH="1">
            <a:off x="7229336" y="3159577"/>
            <a:ext cx="1845130" cy="2785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1E6AE4-496C-FAF5-DA72-36028F3F3156}"/>
              </a:ext>
            </a:extLst>
          </p:cNvPr>
          <p:cNvSpPr txBox="1"/>
          <p:nvPr/>
        </p:nvSpPr>
        <p:spPr>
          <a:xfrm rot="10800000">
            <a:off x="7023806" y="3571226"/>
            <a:ext cx="3511903" cy="198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641364-7427-FF08-8A3C-C7AAF58C9950}"/>
              </a:ext>
            </a:extLst>
          </p:cNvPr>
          <p:cNvSpPr txBox="1"/>
          <p:nvPr/>
        </p:nvSpPr>
        <p:spPr>
          <a:xfrm>
            <a:off x="7231437" y="4721606"/>
            <a:ext cx="3879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u="sng" dirty="0"/>
              <a:t>Present by – </a:t>
            </a:r>
            <a:r>
              <a:rPr lang="en-US" sz="2400" b="1" i="1" u="sng" dirty="0" err="1"/>
              <a:t>Rinky</a:t>
            </a:r>
            <a:r>
              <a:rPr lang="en-US" sz="2400" b="1" i="1" u="sng" dirty="0"/>
              <a:t> </a:t>
            </a:r>
            <a:r>
              <a:rPr lang="en-US" sz="2400" b="1" i="1" u="sng" dirty="0" err="1"/>
              <a:t>Patra</a:t>
            </a:r>
            <a:endParaRPr lang="en-US" sz="2400" b="1" i="1" u="sng" dirty="0"/>
          </a:p>
          <a:p>
            <a:pPr algn="l"/>
            <a:r>
              <a:rPr lang="en-US" sz="2400" b="1" i="1" u="sng" dirty="0" err="1"/>
              <a:t>collegeI’D</a:t>
            </a:r>
            <a:r>
              <a:rPr lang="en-US" sz="2400" b="1" i="1" u="sng" dirty="0"/>
              <a:t>- 20204131019</a:t>
            </a:r>
          </a:p>
        </p:txBody>
      </p:sp>
    </p:spTree>
    <p:extLst>
      <p:ext uri="{BB962C8B-B14F-4D97-AF65-F5344CB8AC3E}">
        <p14:creationId xmlns:p14="http://schemas.microsoft.com/office/powerpoint/2010/main" val="127046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1F77B-F900-ABCA-A9B5-CBDDC6EC9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4830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i="1" u="sng" dirty="0" err="1"/>
              <a:t>সূচনা</a:t>
            </a:r>
            <a:r>
              <a:rPr lang="en-US" sz="7200" b="1" i="1" u="sng" dirty="0"/>
              <a:t>:</a:t>
            </a:r>
            <a:br>
              <a:rPr lang="en-US" sz="7200" b="1" i="1" u="sng" dirty="0"/>
            </a:br>
            <a:endParaRPr lang="en-US" sz="7200" b="1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55CA-8A4E-64AC-D7BF-0155DD66F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737" y="984757"/>
            <a:ext cx="8162803" cy="5873243"/>
          </a:xfrm>
        </p:spPr>
        <p:txBody>
          <a:bodyPr anchor="t"/>
          <a:lstStyle/>
          <a:p>
            <a:r>
              <a:rPr lang="en-US" sz="2800" dirty="0" err="1"/>
              <a:t>জাতীয়</a:t>
            </a:r>
            <a:r>
              <a:rPr lang="en-US" sz="2800" dirty="0"/>
              <a:t> </a:t>
            </a:r>
            <a:r>
              <a:rPr lang="en-US" sz="2800" dirty="0" err="1"/>
              <a:t>শিক্ষানীতি</a:t>
            </a:r>
            <a:r>
              <a:rPr lang="en-US" sz="2800" dirty="0"/>
              <a:t> ২০২০শিক্ষা </a:t>
            </a:r>
            <a:r>
              <a:rPr lang="en-US" sz="2800" dirty="0" err="1"/>
              <a:t>কাঠামোকে</a:t>
            </a:r>
            <a:r>
              <a:rPr lang="en-US" sz="2800" dirty="0"/>
              <a:t> </a:t>
            </a:r>
            <a:r>
              <a:rPr lang="en-US" sz="2800" dirty="0" err="1"/>
              <a:t>সংশোধন</a:t>
            </a:r>
            <a:r>
              <a:rPr lang="en-US" sz="2800" dirty="0"/>
              <a:t> </a:t>
            </a:r>
            <a:r>
              <a:rPr lang="en-US" sz="2800" dirty="0" err="1"/>
              <a:t>করেছে</a:t>
            </a:r>
            <a:r>
              <a:rPr lang="en-US" sz="2800" dirty="0"/>
              <a:t>, </a:t>
            </a:r>
            <a:r>
              <a:rPr lang="en-US" sz="2800" dirty="0" err="1"/>
              <a:t>যা</a:t>
            </a:r>
            <a:r>
              <a:rPr lang="en-US" sz="2800" dirty="0"/>
              <a:t> 10+2পদ্ধতির </a:t>
            </a:r>
            <a:r>
              <a:rPr lang="en-US" sz="2800" dirty="0" err="1"/>
              <a:t>পুরনো</a:t>
            </a:r>
            <a:r>
              <a:rPr lang="en-US" sz="2800" dirty="0"/>
              <a:t> </a:t>
            </a:r>
            <a:r>
              <a:rPr lang="en-US" sz="2800" dirty="0" err="1"/>
              <a:t>শিক্ষা</a:t>
            </a:r>
            <a:r>
              <a:rPr lang="en-US" sz="2800" dirty="0"/>
              <a:t> </a:t>
            </a:r>
            <a:r>
              <a:rPr lang="en-US" sz="2800" dirty="0" err="1"/>
              <a:t>কাঠামো</a:t>
            </a:r>
            <a:r>
              <a:rPr lang="en-US" sz="2800" dirty="0"/>
              <a:t> </a:t>
            </a:r>
            <a:r>
              <a:rPr lang="en-US" sz="2800" dirty="0" err="1"/>
              <a:t>থেকে</a:t>
            </a:r>
            <a:r>
              <a:rPr lang="en-US" sz="2800" dirty="0"/>
              <a:t> 5+3+3+4 </a:t>
            </a:r>
            <a:r>
              <a:rPr lang="en-US" sz="2800" dirty="0" err="1"/>
              <a:t>পদ্ধতিতে</a:t>
            </a:r>
            <a:r>
              <a:rPr lang="en-US" sz="2800" dirty="0"/>
              <a:t> </a:t>
            </a:r>
            <a:r>
              <a:rPr lang="en-US" sz="2800" dirty="0" err="1"/>
              <a:t>পরিবর্তনকরাহয়েছে</a:t>
            </a:r>
            <a:r>
              <a:rPr lang="en-US" sz="2800" dirty="0"/>
              <a:t>। </a:t>
            </a:r>
            <a:r>
              <a:rPr lang="en-US" sz="2800" dirty="0" err="1"/>
              <a:t>প্রারম্ভিকশৈশবযত্নএবংশিক্ষারউপরজোরদিয়ে</a:t>
            </a:r>
            <a:r>
              <a:rPr lang="en-US" sz="2800" dirty="0"/>
              <a:t>,  </a:t>
            </a:r>
            <a:r>
              <a:rPr lang="en-US" sz="2800" dirty="0" err="1"/>
              <a:t>স্কুল</a:t>
            </a:r>
            <a:r>
              <a:rPr lang="en-US" sz="2800" dirty="0"/>
              <a:t> </a:t>
            </a:r>
            <a:r>
              <a:rPr lang="en-US" sz="2800" dirty="0" err="1"/>
              <a:t>পাঠক্রমের</a:t>
            </a:r>
            <a:r>
              <a:rPr lang="en-US" sz="2800" dirty="0"/>
              <a:t> 10+2 </a:t>
            </a:r>
            <a:r>
              <a:rPr lang="en-US" sz="2800" dirty="0" err="1"/>
              <a:t>কাঠামো</a:t>
            </a:r>
            <a:r>
              <a:rPr lang="en-US" sz="2800" dirty="0"/>
              <a:t> </a:t>
            </a:r>
            <a:r>
              <a:rPr lang="en-US" sz="2800" dirty="0" err="1"/>
              <a:t>একটি</a:t>
            </a:r>
            <a:r>
              <a:rPr lang="en-US" sz="2800" dirty="0"/>
              <a:t> 5+3+3+4 </a:t>
            </a:r>
            <a:r>
              <a:rPr lang="en-US" sz="2800" dirty="0" err="1"/>
              <a:t>পাঠ্যক্রমে</a:t>
            </a:r>
            <a:r>
              <a:rPr lang="en-US" sz="2800" dirty="0"/>
              <a:t> </a:t>
            </a:r>
            <a:r>
              <a:rPr lang="en-US" sz="2800" dirty="0" err="1"/>
              <a:t>কাঠামোদ্বারাপ্রতিস্থাপিতহবে</a:t>
            </a:r>
            <a:r>
              <a:rPr lang="en-US" sz="2800" dirty="0"/>
              <a:t>। </a:t>
            </a:r>
            <a:r>
              <a:rPr lang="en-US" sz="2800" dirty="0" err="1"/>
              <a:t>পূর্বে</a:t>
            </a:r>
            <a:r>
              <a:rPr lang="en-US" sz="2800" dirty="0"/>
              <a:t> </a:t>
            </a:r>
            <a:r>
              <a:rPr lang="en-US" sz="2800" dirty="0" err="1"/>
              <a:t>স্কুলে</a:t>
            </a:r>
            <a:r>
              <a:rPr lang="en-US" sz="2800" dirty="0"/>
              <a:t> </a:t>
            </a:r>
            <a:r>
              <a:rPr lang="en-US" sz="2800" dirty="0" err="1"/>
              <a:t>শিক্ষা</a:t>
            </a:r>
            <a:r>
              <a:rPr lang="en-US" sz="2800" dirty="0"/>
              <a:t> </a:t>
            </a:r>
            <a:r>
              <a:rPr lang="en-US" sz="2800" dirty="0" err="1"/>
              <a:t>ব্যবস্থা</a:t>
            </a:r>
            <a:r>
              <a:rPr lang="en-US" sz="2800" dirty="0"/>
              <a:t> 10+2 </a:t>
            </a:r>
            <a:r>
              <a:rPr lang="en-US" sz="2800" dirty="0" err="1"/>
              <a:t>নামে</a:t>
            </a:r>
            <a:r>
              <a:rPr lang="en-US" sz="2800" dirty="0"/>
              <a:t> </a:t>
            </a:r>
            <a:r>
              <a:rPr lang="en-US" sz="2800" dirty="0" err="1"/>
              <a:t>পরিচিত</a:t>
            </a:r>
            <a:r>
              <a:rPr lang="en-US" sz="2800" dirty="0"/>
              <a:t> </a:t>
            </a:r>
            <a:r>
              <a:rPr lang="en-US" sz="2800" dirty="0" err="1"/>
              <a:t>ছিল</a:t>
            </a:r>
            <a:r>
              <a:rPr lang="en-US" sz="2800" dirty="0"/>
              <a:t>, </a:t>
            </a:r>
            <a:r>
              <a:rPr lang="en-US" sz="2800" dirty="0" err="1"/>
              <a:t>যা</a:t>
            </a:r>
            <a:r>
              <a:rPr lang="en-US" sz="2800" dirty="0"/>
              <a:t> 10 </a:t>
            </a:r>
            <a:r>
              <a:rPr lang="en-US" sz="2800" dirty="0" err="1"/>
              <a:t>বছরের</a:t>
            </a:r>
            <a:r>
              <a:rPr lang="en-US" sz="2800" dirty="0"/>
              <a:t> </a:t>
            </a:r>
            <a:r>
              <a:rPr lang="en-US" sz="2800" dirty="0" err="1"/>
              <a:t>মাধ্যমিক</a:t>
            </a:r>
            <a:r>
              <a:rPr lang="en-US" sz="2800" dirty="0"/>
              <a:t> </a:t>
            </a:r>
            <a:r>
              <a:rPr lang="en-US" sz="2800" dirty="0" err="1"/>
              <a:t>শিক্ষা</a:t>
            </a:r>
            <a:r>
              <a:rPr lang="en-US" sz="2800" dirty="0"/>
              <a:t> </a:t>
            </a:r>
            <a:r>
              <a:rPr lang="en-US" sz="2800" dirty="0" err="1"/>
              <a:t>এবং</a:t>
            </a:r>
            <a:r>
              <a:rPr lang="en-US" sz="2800" dirty="0"/>
              <a:t> 2 </a:t>
            </a:r>
            <a:r>
              <a:rPr lang="en-US" sz="2800" dirty="0" err="1"/>
              <a:t>বছরের</a:t>
            </a:r>
            <a:r>
              <a:rPr lang="en-US" sz="2800" dirty="0"/>
              <a:t> </a:t>
            </a:r>
            <a:r>
              <a:rPr lang="en-US" sz="2800" dirty="0" err="1"/>
              <a:t>উচ্চমাধ্যমিক</a:t>
            </a:r>
            <a:r>
              <a:rPr lang="en-US" sz="2800" dirty="0"/>
              <a:t> </a:t>
            </a:r>
            <a:r>
              <a:rPr lang="en-US" sz="2800" dirty="0" err="1"/>
              <a:t>শিক্ষা</a:t>
            </a:r>
            <a:r>
              <a:rPr lang="en-US" sz="2800" dirty="0"/>
              <a:t> </a:t>
            </a:r>
            <a:r>
              <a:rPr lang="en-US" sz="2800" dirty="0" err="1"/>
              <a:t>ব্যবস্থাকে</a:t>
            </a:r>
            <a:r>
              <a:rPr lang="en-US" sz="2800" dirty="0"/>
              <a:t> </a:t>
            </a:r>
            <a:r>
              <a:rPr lang="en-US" sz="2800" dirty="0" err="1"/>
              <a:t>চিত্রিত</a:t>
            </a:r>
            <a:r>
              <a:rPr lang="en-US" sz="2800" dirty="0"/>
              <a:t> </a:t>
            </a:r>
            <a:r>
              <a:rPr lang="en-US" sz="2800" dirty="0" err="1"/>
              <a:t>করে</a:t>
            </a:r>
            <a:r>
              <a:rPr lang="en-US" sz="2800" dirty="0"/>
              <a:t>।  </a:t>
            </a:r>
            <a:r>
              <a:rPr lang="en-US" sz="2800" dirty="0" err="1"/>
              <a:t>এর</a:t>
            </a:r>
            <a:r>
              <a:rPr lang="en-US" sz="2800" dirty="0"/>
              <a:t> </a:t>
            </a:r>
            <a:r>
              <a:rPr lang="en-US" sz="2800" dirty="0" err="1"/>
              <a:t>পর</a:t>
            </a:r>
            <a:r>
              <a:rPr lang="en-US" sz="2800" dirty="0"/>
              <a:t> </a:t>
            </a:r>
            <a:r>
              <a:rPr lang="en-US" sz="2800" dirty="0" err="1"/>
              <a:t>শিক্ষার্থীরা</a:t>
            </a:r>
            <a:r>
              <a:rPr lang="en-US" sz="2800" dirty="0"/>
              <a:t> </a:t>
            </a:r>
            <a:r>
              <a:rPr lang="en-US" sz="2800" dirty="0" err="1"/>
              <a:t>স্নাতক</a:t>
            </a:r>
            <a:r>
              <a:rPr lang="en-US" sz="2800" dirty="0"/>
              <a:t> </a:t>
            </a:r>
            <a:r>
              <a:rPr lang="en-US" sz="2800" dirty="0" err="1"/>
              <a:t>এবং</a:t>
            </a:r>
            <a:r>
              <a:rPr lang="en-US" sz="2800" dirty="0"/>
              <a:t> </a:t>
            </a:r>
            <a:r>
              <a:rPr lang="en-US" sz="2800" dirty="0" err="1"/>
              <a:t>উচ্চশিক্ষার</a:t>
            </a:r>
            <a:r>
              <a:rPr lang="en-US" sz="2800" dirty="0"/>
              <a:t> </a:t>
            </a:r>
            <a:r>
              <a:rPr lang="en-US" sz="2800" dirty="0" err="1"/>
              <a:t>জন্য</a:t>
            </a:r>
            <a:r>
              <a:rPr lang="en-US" sz="2800" dirty="0"/>
              <a:t> </a:t>
            </a:r>
            <a:r>
              <a:rPr lang="en-US" sz="2800" dirty="0" err="1"/>
              <a:t>কলেজে</a:t>
            </a:r>
            <a:r>
              <a:rPr lang="en-US" sz="2800" dirty="0"/>
              <a:t> </a:t>
            </a:r>
            <a:r>
              <a:rPr lang="en-US" sz="2800" dirty="0" err="1"/>
              <a:t>ভর্তি</a:t>
            </a:r>
            <a:r>
              <a:rPr lang="en-US" sz="2800" dirty="0"/>
              <a:t> </a:t>
            </a:r>
            <a:r>
              <a:rPr lang="en-US" sz="2800" dirty="0" err="1"/>
              <a:t>হওয়ার</a:t>
            </a:r>
            <a:r>
              <a:rPr lang="en-US" sz="2800" dirty="0"/>
              <a:t> </a:t>
            </a:r>
            <a:r>
              <a:rPr lang="en-US" sz="2800" dirty="0" err="1"/>
              <a:t>যোগ্য</a:t>
            </a:r>
            <a:r>
              <a:rPr lang="en-US" sz="2800" dirty="0"/>
              <a:t> </a:t>
            </a:r>
            <a:r>
              <a:rPr lang="en-US" sz="2800" dirty="0" err="1"/>
              <a:t>ছিল</a:t>
            </a:r>
            <a:r>
              <a:rPr lang="en-US" sz="2800" dirty="0"/>
              <a:t>। </a:t>
            </a:r>
            <a:r>
              <a:rPr lang="en-US" sz="2800" dirty="0" err="1"/>
              <a:t>নতুন</a:t>
            </a:r>
            <a:r>
              <a:rPr lang="en-US" sz="2800" dirty="0"/>
              <a:t> </a:t>
            </a:r>
            <a:r>
              <a:rPr lang="en-US" sz="2800" dirty="0" err="1"/>
              <a:t>শিক্ষানীতিতে</a:t>
            </a:r>
            <a:r>
              <a:rPr lang="en-US" sz="2800" dirty="0"/>
              <a:t> 12 </a:t>
            </a:r>
            <a:r>
              <a:rPr lang="en-US" sz="2800" dirty="0" err="1"/>
              <a:t>বছরের</a:t>
            </a:r>
            <a:r>
              <a:rPr lang="en-US" sz="2800" dirty="0"/>
              <a:t> </a:t>
            </a:r>
            <a:r>
              <a:rPr lang="en-US" sz="2800" dirty="0" err="1"/>
              <a:t>স্কুলিং</a:t>
            </a:r>
            <a:r>
              <a:rPr lang="en-US" sz="2800" dirty="0"/>
              <a:t> </a:t>
            </a:r>
            <a:r>
              <a:rPr lang="en-US" sz="2800" dirty="0" err="1"/>
              <a:t>থাকবে</a:t>
            </a:r>
            <a:r>
              <a:rPr lang="en-US" sz="2800" dirty="0"/>
              <a:t> </a:t>
            </a:r>
            <a:r>
              <a:rPr lang="en-US" sz="2800" dirty="0" err="1"/>
              <a:t>এবং</a:t>
            </a:r>
            <a:r>
              <a:rPr lang="en-US" sz="2800" dirty="0"/>
              <a:t> 3 </a:t>
            </a:r>
            <a:r>
              <a:rPr lang="en-US" sz="2800" dirty="0" err="1"/>
              <a:t>বছরের</a:t>
            </a:r>
            <a:r>
              <a:rPr lang="en-US" sz="2800" dirty="0"/>
              <a:t> </a:t>
            </a:r>
            <a:r>
              <a:rPr lang="en-US" sz="2800" dirty="0" err="1"/>
              <a:t>অঙ্গনওয়ারী</a:t>
            </a:r>
            <a:r>
              <a:rPr lang="en-US" sz="2800" dirty="0"/>
              <a:t> </a:t>
            </a:r>
            <a:r>
              <a:rPr lang="en-US" sz="2800" dirty="0" err="1"/>
              <a:t>বা</a:t>
            </a:r>
            <a:r>
              <a:rPr lang="en-US" sz="2800" dirty="0"/>
              <a:t> </a:t>
            </a:r>
            <a:r>
              <a:rPr lang="en-US" sz="2800" dirty="0" err="1"/>
              <a:t>প্রি</a:t>
            </a:r>
            <a:r>
              <a:rPr lang="en-US" sz="2800" dirty="0"/>
              <a:t>- </a:t>
            </a:r>
            <a:r>
              <a:rPr lang="en-US" sz="2800" dirty="0" err="1"/>
              <a:t>স্কুলিং</a:t>
            </a:r>
            <a:r>
              <a:rPr lang="en-US" sz="2800" dirty="0"/>
              <a:t> </a:t>
            </a:r>
            <a:r>
              <a:rPr lang="en-US" sz="2800" dirty="0" err="1"/>
              <a:t>থাকবে</a:t>
            </a:r>
            <a:r>
              <a:rPr lang="en-US" sz="2800" dirty="0"/>
              <a:t>।</a:t>
            </a:r>
          </a:p>
          <a:p>
            <a:endParaRPr 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FD3EC0F-F39E-DC79-235C-E42704928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2978" y="821768"/>
            <a:ext cx="3519022" cy="521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3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E58D-FA49-7258-02FC-C6C414DB6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93" y="-154239"/>
            <a:ext cx="9601200" cy="1471203"/>
          </a:xfrm>
        </p:spPr>
        <p:txBody>
          <a:bodyPr anchor="ctr"/>
          <a:lstStyle/>
          <a:p>
            <a:pPr algn="ctr"/>
            <a:r>
              <a:rPr lang="en-US" b="1" i="1" u="sng" dirty="0"/>
              <a:t>5+3+3+4স্কুল </a:t>
            </a:r>
            <a:r>
              <a:rPr lang="en-US" b="1" i="1" u="sng" dirty="0" err="1"/>
              <a:t>সিস্টেম</a:t>
            </a:r>
            <a:r>
              <a:rPr lang="en-US" b="1" i="1" u="sng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B6EC6-1DF5-EBA9-36A5-8284BA1EA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50" y="0"/>
            <a:ext cx="9069195" cy="5916401"/>
          </a:xfrm>
        </p:spPr>
        <p:txBody>
          <a:bodyPr anchor="ctr"/>
          <a:lstStyle/>
          <a:p>
            <a:pPr marL="0" indent="0">
              <a:buNone/>
            </a:pPr>
            <a:r>
              <a:rPr lang="en-US" b="1" i="1" u="sng" dirty="0"/>
              <a:t>ক) </a:t>
            </a:r>
            <a:r>
              <a:rPr lang="en-US" b="1" i="1" u="sng" dirty="0" err="1"/>
              <a:t>ভিত্তি</a:t>
            </a:r>
            <a:r>
              <a:rPr lang="en-US" b="1" i="1" u="sng" dirty="0"/>
              <a:t> </a:t>
            </a:r>
            <a:r>
              <a:rPr lang="en-US" b="1" i="1" u="sng" dirty="0" err="1"/>
              <a:t>পর্যায়</a:t>
            </a:r>
            <a:r>
              <a:rPr lang="en-US" b="1" i="1" u="sng" dirty="0"/>
              <a:t>: </a:t>
            </a:r>
            <a:r>
              <a:rPr lang="en-US" dirty="0"/>
              <a:t> </a:t>
            </a:r>
            <a:r>
              <a:rPr lang="en-US" dirty="0" err="1"/>
              <a:t>ইহার</a:t>
            </a:r>
            <a:r>
              <a:rPr lang="en-US" dirty="0"/>
              <a:t> </a:t>
            </a:r>
            <a:r>
              <a:rPr lang="en-US" dirty="0" err="1"/>
              <a:t>সময়</a:t>
            </a:r>
            <a:r>
              <a:rPr lang="en-US" dirty="0"/>
              <a:t> </a:t>
            </a:r>
            <a:r>
              <a:rPr lang="en-US" dirty="0" err="1"/>
              <a:t>কাল</a:t>
            </a:r>
            <a:r>
              <a:rPr lang="en-US" dirty="0"/>
              <a:t> ৫বছর। </a:t>
            </a:r>
            <a:r>
              <a:rPr lang="en-US" dirty="0" err="1"/>
              <a:t>প্রাক</a:t>
            </a:r>
            <a:r>
              <a:rPr lang="en-US" dirty="0"/>
              <a:t>- </a:t>
            </a:r>
            <a:r>
              <a:rPr lang="en-US" dirty="0" err="1"/>
              <a:t>বিদ্যালয়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ও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শ্রেণী</a:t>
            </a:r>
            <a:r>
              <a:rPr lang="en-US" dirty="0"/>
              <a:t> </a:t>
            </a:r>
            <a:r>
              <a:rPr lang="en-US" dirty="0" err="1"/>
              <a:t>সহ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</a:t>
            </a:r>
            <a:r>
              <a:rPr lang="en-US" dirty="0" err="1"/>
              <a:t>পর্যায়</a:t>
            </a:r>
            <a:r>
              <a:rPr lang="en-US" dirty="0"/>
              <a:t> </a:t>
            </a:r>
            <a:r>
              <a:rPr lang="en-US" dirty="0" err="1"/>
              <a:t>গঠিত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পর্যায়ে</a:t>
            </a:r>
            <a:r>
              <a:rPr lang="en-US" dirty="0"/>
              <a:t> 3-8 </a:t>
            </a:r>
            <a:r>
              <a:rPr lang="en-US" dirty="0" err="1"/>
              <a:t>বছর</a:t>
            </a:r>
            <a:r>
              <a:rPr lang="en-US" dirty="0"/>
              <a:t> </a:t>
            </a:r>
            <a:r>
              <a:rPr lang="en-US" dirty="0" err="1"/>
              <a:t>বয়সী</a:t>
            </a:r>
            <a:r>
              <a:rPr lang="en-US" dirty="0"/>
              <a:t> </a:t>
            </a:r>
            <a:r>
              <a:rPr lang="en-US" dirty="0" err="1"/>
              <a:t>ছাত্র</a:t>
            </a:r>
            <a:r>
              <a:rPr lang="en-US" dirty="0"/>
              <a:t>- </a:t>
            </a:r>
            <a:r>
              <a:rPr lang="en-US" dirty="0" err="1"/>
              <a:t>ছাত্রীরা</a:t>
            </a:r>
            <a:r>
              <a:rPr lang="en-US" dirty="0"/>
              <a:t> </a:t>
            </a:r>
            <a:r>
              <a:rPr lang="en-US" dirty="0" err="1"/>
              <a:t>শিক্ষা</a:t>
            </a:r>
            <a:r>
              <a:rPr lang="en-US" dirty="0"/>
              <a:t> </a:t>
            </a:r>
            <a:r>
              <a:rPr lang="en-US" dirty="0" err="1"/>
              <a:t>গ্রহণ</a:t>
            </a:r>
            <a:r>
              <a:rPr lang="en-US" dirty="0"/>
              <a:t> </a:t>
            </a:r>
            <a:r>
              <a:rPr lang="en-US" dirty="0" err="1"/>
              <a:t>করবে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b="1" i="1" u="sng" dirty="0"/>
              <a:t>খ) </a:t>
            </a:r>
            <a:r>
              <a:rPr lang="en-US" b="1" i="1" u="sng" dirty="0" err="1"/>
              <a:t>প্রস্তুতিমূলক</a:t>
            </a:r>
            <a:r>
              <a:rPr lang="en-US" b="1" i="1" u="sng" dirty="0"/>
              <a:t> </a:t>
            </a:r>
            <a:r>
              <a:rPr lang="en-US" b="1" i="1" u="sng" dirty="0" err="1"/>
              <a:t>পর্যায়</a:t>
            </a:r>
            <a:r>
              <a:rPr lang="en-US" b="1" i="1" u="sng" dirty="0"/>
              <a:t>: 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পর্যায়ে</a:t>
            </a:r>
            <a:r>
              <a:rPr lang="en-US" dirty="0"/>
              <a:t> </a:t>
            </a:r>
            <a:r>
              <a:rPr lang="en-US" dirty="0" err="1"/>
              <a:t>সময়</a:t>
            </a:r>
            <a:r>
              <a:rPr lang="en-US" dirty="0"/>
              <a:t> </a:t>
            </a:r>
            <a:r>
              <a:rPr lang="en-US" dirty="0" err="1"/>
              <a:t>কাল</a:t>
            </a:r>
            <a:r>
              <a:rPr lang="en-US" dirty="0"/>
              <a:t> 3বছর।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পঞ্চম</a:t>
            </a:r>
            <a:r>
              <a:rPr lang="en-US" dirty="0"/>
              <a:t> </a:t>
            </a:r>
            <a:r>
              <a:rPr lang="en-US" dirty="0" err="1"/>
              <a:t>শ্রেণী</a:t>
            </a:r>
            <a:r>
              <a:rPr lang="en-US" dirty="0"/>
              <a:t> </a:t>
            </a:r>
            <a:r>
              <a:rPr lang="en-US" dirty="0" err="1"/>
              <a:t>সহ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প্রস্তুতিমূলক</a:t>
            </a:r>
            <a:r>
              <a:rPr lang="en-US" dirty="0"/>
              <a:t> </a:t>
            </a:r>
            <a:r>
              <a:rPr lang="en-US" dirty="0" err="1"/>
              <a:t>পর্যায়</a:t>
            </a:r>
            <a:r>
              <a:rPr lang="en-US" dirty="0"/>
              <a:t> </a:t>
            </a:r>
            <a:r>
              <a:rPr lang="en-US" dirty="0" err="1"/>
              <a:t>গঠিত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পর্যায়ে</a:t>
            </a:r>
            <a:r>
              <a:rPr lang="en-US" dirty="0"/>
              <a:t> 8-11 </a:t>
            </a:r>
            <a:r>
              <a:rPr lang="en-US" dirty="0" err="1"/>
              <a:t>বছর</a:t>
            </a:r>
            <a:r>
              <a:rPr lang="en-US" dirty="0"/>
              <a:t> </a:t>
            </a:r>
            <a:r>
              <a:rPr lang="en-US" dirty="0" err="1"/>
              <a:t>বয়সী</a:t>
            </a:r>
            <a:r>
              <a:rPr lang="en-US" dirty="0"/>
              <a:t> </a:t>
            </a:r>
            <a:r>
              <a:rPr lang="en-US" dirty="0" err="1"/>
              <a:t>শিক্ষার্থীরা</a:t>
            </a:r>
            <a:r>
              <a:rPr lang="en-US" dirty="0"/>
              <a:t> </a:t>
            </a:r>
            <a:r>
              <a:rPr lang="en-US" dirty="0" err="1"/>
              <a:t>শিক্ষা</a:t>
            </a:r>
            <a:r>
              <a:rPr lang="en-US" dirty="0"/>
              <a:t> </a:t>
            </a:r>
            <a:r>
              <a:rPr lang="en-US" dirty="0" err="1"/>
              <a:t>গ্রহণ</a:t>
            </a:r>
            <a:r>
              <a:rPr lang="en-US" dirty="0"/>
              <a:t> </a:t>
            </a:r>
            <a:r>
              <a:rPr lang="en-US" dirty="0" err="1"/>
              <a:t>করবে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b="1" i="1" u="sng" dirty="0"/>
              <a:t>গ) </a:t>
            </a:r>
            <a:r>
              <a:rPr lang="en-US" b="1" i="1" u="sng" dirty="0" err="1"/>
              <a:t>মধ্যম</a:t>
            </a:r>
            <a:r>
              <a:rPr lang="en-US" b="1" i="1" u="sng" dirty="0"/>
              <a:t> </a:t>
            </a:r>
            <a:r>
              <a:rPr lang="en-US" b="1" i="1" u="sng" dirty="0" err="1"/>
              <a:t>পর্যায়</a:t>
            </a:r>
            <a:r>
              <a:rPr lang="en-US" b="1" i="1" u="sng" dirty="0"/>
              <a:t>: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পর্যায়ের</a:t>
            </a:r>
            <a:r>
              <a:rPr lang="en-US" dirty="0"/>
              <a:t> </a:t>
            </a:r>
            <a:r>
              <a:rPr lang="en-US" dirty="0" err="1"/>
              <a:t>সময়</a:t>
            </a:r>
            <a:r>
              <a:rPr lang="en-US" dirty="0"/>
              <a:t> </a:t>
            </a:r>
            <a:r>
              <a:rPr lang="en-US" dirty="0" err="1"/>
              <a:t>কাল</a:t>
            </a:r>
            <a:r>
              <a:rPr lang="en-US" dirty="0"/>
              <a:t> 3 </a:t>
            </a:r>
            <a:r>
              <a:rPr lang="en-US" dirty="0" err="1"/>
              <a:t>বছর</a:t>
            </a:r>
            <a:r>
              <a:rPr lang="en-US" dirty="0"/>
              <a:t>। </a:t>
            </a:r>
            <a:r>
              <a:rPr lang="en-US" dirty="0" err="1"/>
              <a:t>ষষ্ঠ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অষ্টম</a:t>
            </a:r>
            <a:r>
              <a:rPr lang="en-US" dirty="0"/>
              <a:t> </a:t>
            </a:r>
            <a:r>
              <a:rPr lang="en-US" dirty="0" err="1"/>
              <a:t>শ্রেণী</a:t>
            </a:r>
            <a:r>
              <a:rPr lang="en-US" dirty="0"/>
              <a:t> </a:t>
            </a:r>
            <a:r>
              <a:rPr lang="en-US" dirty="0" err="1"/>
              <a:t>সহ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মধ্যম</a:t>
            </a:r>
            <a:r>
              <a:rPr lang="en-US" dirty="0"/>
              <a:t> </a:t>
            </a:r>
            <a:r>
              <a:rPr lang="en-US" dirty="0" err="1"/>
              <a:t>পর্যায়</a:t>
            </a:r>
            <a:r>
              <a:rPr lang="en-US" dirty="0"/>
              <a:t> </a:t>
            </a:r>
            <a:r>
              <a:rPr lang="en-US" dirty="0" err="1"/>
              <a:t>গঠিত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পর্যায়ে</a:t>
            </a:r>
            <a:r>
              <a:rPr lang="en-US" dirty="0"/>
              <a:t> 11থেকে14 </a:t>
            </a:r>
            <a:r>
              <a:rPr lang="en-US" dirty="0" err="1"/>
              <a:t>বছর</a:t>
            </a:r>
            <a:r>
              <a:rPr lang="en-US" dirty="0"/>
              <a:t> </a:t>
            </a:r>
            <a:r>
              <a:rPr lang="en-US" dirty="0" err="1"/>
              <a:t>বয়সী</a:t>
            </a:r>
            <a:r>
              <a:rPr lang="en-US" dirty="0"/>
              <a:t> </a:t>
            </a:r>
            <a:r>
              <a:rPr lang="en-US" dirty="0" err="1"/>
              <a:t>শিক্ষার্থীরা</a:t>
            </a:r>
            <a:r>
              <a:rPr lang="en-US" dirty="0"/>
              <a:t> </a:t>
            </a:r>
            <a:r>
              <a:rPr lang="en-US" dirty="0" err="1"/>
              <a:t>শিক্ষা</a:t>
            </a:r>
            <a:r>
              <a:rPr lang="en-US" dirty="0"/>
              <a:t> </a:t>
            </a:r>
            <a:r>
              <a:rPr lang="en-US" dirty="0" err="1"/>
              <a:t>গ্রহণ</a:t>
            </a:r>
            <a:r>
              <a:rPr lang="en-US" dirty="0"/>
              <a:t> </a:t>
            </a:r>
            <a:r>
              <a:rPr lang="en-US" dirty="0" err="1"/>
              <a:t>করবে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b="1" i="1" u="sng" dirty="0"/>
              <a:t>ঘ) </a:t>
            </a:r>
            <a:r>
              <a:rPr lang="en-US" b="1" i="1" u="sng" dirty="0" err="1"/>
              <a:t>মাধ্যমিক</a:t>
            </a:r>
            <a:r>
              <a:rPr lang="en-US" b="1" i="1" u="sng" dirty="0"/>
              <a:t> </a:t>
            </a:r>
            <a:r>
              <a:rPr lang="en-US" b="1" i="1" u="sng" dirty="0" err="1"/>
              <a:t>পর্যায়</a:t>
            </a:r>
            <a:r>
              <a:rPr lang="en-US" b="1" i="1" u="sng" dirty="0"/>
              <a:t> :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পর্যায়ে</a:t>
            </a:r>
            <a:r>
              <a:rPr lang="en-US" dirty="0"/>
              <a:t> </a:t>
            </a:r>
            <a:r>
              <a:rPr lang="en-US" dirty="0" err="1"/>
              <a:t>সময়</a:t>
            </a:r>
            <a:r>
              <a:rPr lang="en-US" dirty="0"/>
              <a:t> কাল4 </a:t>
            </a:r>
            <a:r>
              <a:rPr lang="en-US" dirty="0" err="1"/>
              <a:t>বছর</a:t>
            </a:r>
            <a:r>
              <a:rPr lang="en-US" dirty="0"/>
              <a:t> </a:t>
            </a:r>
            <a:r>
              <a:rPr lang="en-US" dirty="0" err="1"/>
              <a:t>নবম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দ্বাদশ</a:t>
            </a:r>
            <a:r>
              <a:rPr lang="en-US" dirty="0"/>
              <a:t> </a:t>
            </a:r>
            <a:r>
              <a:rPr lang="en-US" dirty="0" err="1"/>
              <a:t>শ্রেণী</a:t>
            </a:r>
            <a:r>
              <a:rPr lang="en-US" dirty="0"/>
              <a:t> </a:t>
            </a:r>
            <a:r>
              <a:rPr lang="en-US" dirty="0" err="1"/>
              <a:t>সহ</a:t>
            </a:r>
            <a:r>
              <a:rPr lang="en-US" dirty="0"/>
              <a:t> </a:t>
            </a:r>
            <a:r>
              <a:rPr lang="en-US" dirty="0" err="1"/>
              <a:t>মাধ্যমিক</a:t>
            </a:r>
            <a:r>
              <a:rPr lang="en-US" dirty="0"/>
              <a:t> </a:t>
            </a:r>
            <a:r>
              <a:rPr lang="en-US" dirty="0" err="1"/>
              <a:t>পর্যায়</a:t>
            </a:r>
            <a:r>
              <a:rPr lang="en-US" dirty="0"/>
              <a:t> </a:t>
            </a:r>
            <a:r>
              <a:rPr lang="en-US" dirty="0" err="1"/>
              <a:t>গঠিত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পর্যায়ে14 থেকে18 </a:t>
            </a:r>
            <a:r>
              <a:rPr lang="en-US" dirty="0" err="1"/>
              <a:t>বছর</a:t>
            </a:r>
            <a:r>
              <a:rPr lang="en-US" dirty="0"/>
              <a:t> </a:t>
            </a:r>
            <a:r>
              <a:rPr lang="en-US" dirty="0" err="1"/>
              <a:t>বয়সী</a:t>
            </a:r>
            <a:r>
              <a:rPr lang="en-US" dirty="0"/>
              <a:t> </a:t>
            </a:r>
            <a:r>
              <a:rPr lang="en-US" dirty="0" err="1"/>
              <a:t>শিক্ষার্থীরা</a:t>
            </a:r>
            <a:r>
              <a:rPr lang="en-US" dirty="0"/>
              <a:t> </a:t>
            </a:r>
            <a:r>
              <a:rPr lang="en-US" dirty="0" err="1"/>
              <a:t>শিক্ষা</a:t>
            </a:r>
            <a:r>
              <a:rPr lang="en-US" dirty="0"/>
              <a:t> </a:t>
            </a:r>
            <a:r>
              <a:rPr lang="en-US" dirty="0" err="1"/>
              <a:t>গ্রহণ</a:t>
            </a:r>
            <a:r>
              <a:rPr lang="en-US" dirty="0"/>
              <a:t> </a:t>
            </a:r>
            <a:r>
              <a:rPr lang="en-US" dirty="0" err="1"/>
              <a:t>করবে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b="1" dirty="0"/>
              <a:t>• </a:t>
            </a:r>
            <a:r>
              <a:rPr lang="en-US" b="1" dirty="0" err="1"/>
              <a:t>ইসরো</a:t>
            </a:r>
            <a:r>
              <a:rPr lang="en-US" b="1" dirty="0"/>
              <a:t>- র  </a:t>
            </a:r>
            <a:r>
              <a:rPr lang="en-US" b="1" dirty="0" err="1"/>
              <a:t>প্রাক্তন</a:t>
            </a:r>
            <a:r>
              <a:rPr lang="en-US" b="1" dirty="0"/>
              <a:t> </a:t>
            </a:r>
            <a:r>
              <a:rPr lang="en-US" b="1" dirty="0" err="1"/>
              <a:t>প্রধান</a:t>
            </a:r>
            <a:r>
              <a:rPr lang="en-US" b="1" dirty="0"/>
              <a:t>  </a:t>
            </a:r>
            <a:r>
              <a:rPr lang="en-US" b="1" dirty="0" err="1"/>
              <a:t>কে</a:t>
            </a:r>
            <a:r>
              <a:rPr lang="en-US" b="1" dirty="0"/>
              <a:t>. </a:t>
            </a:r>
            <a:r>
              <a:rPr lang="en-US" b="1" dirty="0" err="1"/>
              <a:t>কষ্টুরিরাঙ্গন</a:t>
            </a:r>
            <a:r>
              <a:rPr lang="en-US" b="1" dirty="0"/>
              <a:t> </a:t>
            </a:r>
            <a:r>
              <a:rPr lang="en-US" b="1" dirty="0" err="1"/>
              <a:t>এর</a:t>
            </a:r>
            <a:r>
              <a:rPr lang="en-US" b="1" dirty="0"/>
              <a:t>  </a:t>
            </a:r>
            <a:r>
              <a:rPr lang="en-US" b="1" dirty="0" err="1"/>
              <a:t>সভাপতিত্ত্বে</a:t>
            </a:r>
            <a:r>
              <a:rPr lang="en-US" b="1" dirty="0"/>
              <a:t>  ২০২০ </a:t>
            </a:r>
            <a:r>
              <a:rPr lang="en-US" b="1" dirty="0" err="1"/>
              <a:t>নতুন</a:t>
            </a:r>
            <a:r>
              <a:rPr lang="en-US" b="1" dirty="0"/>
              <a:t> </a:t>
            </a:r>
            <a:r>
              <a:rPr lang="en-US" b="1" dirty="0" err="1"/>
              <a:t>জাতীয়</a:t>
            </a:r>
            <a:r>
              <a:rPr lang="en-US" b="1" dirty="0"/>
              <a:t> </a:t>
            </a:r>
            <a:r>
              <a:rPr lang="en-US" b="1" dirty="0" err="1"/>
              <a:t>শিক্ষানীতি</a:t>
            </a:r>
            <a:r>
              <a:rPr lang="en-US" b="1" dirty="0"/>
              <a:t> </a:t>
            </a:r>
            <a:r>
              <a:rPr lang="en-US" b="1" dirty="0" err="1"/>
              <a:t>তৈরি</a:t>
            </a:r>
            <a:r>
              <a:rPr lang="en-US" b="1" dirty="0"/>
              <a:t> </a:t>
            </a:r>
            <a:r>
              <a:rPr lang="en-US" b="1" dirty="0" err="1"/>
              <a:t>হয়</a:t>
            </a:r>
            <a:r>
              <a:rPr lang="en-US" b="1" dirty="0"/>
              <a:t> </a:t>
            </a:r>
            <a:r>
              <a:rPr lang="en-US" b="1" dirty="0" err="1"/>
              <a:t>এবং</a:t>
            </a:r>
            <a:r>
              <a:rPr lang="en-US" b="1" dirty="0"/>
              <a:t> </a:t>
            </a:r>
            <a:r>
              <a:rPr lang="en-US" b="1" dirty="0" err="1"/>
              <a:t>এই</a:t>
            </a:r>
            <a:r>
              <a:rPr lang="en-US" b="1" dirty="0"/>
              <a:t> </a:t>
            </a:r>
            <a:r>
              <a:rPr lang="en-US" b="1" dirty="0" err="1"/>
              <a:t>শিক্ষানীতি</a:t>
            </a:r>
            <a:r>
              <a:rPr lang="en-US" b="1" dirty="0"/>
              <a:t> 24 </a:t>
            </a:r>
            <a:r>
              <a:rPr lang="en-US" b="1" dirty="0" err="1"/>
              <a:t>বছরের</a:t>
            </a:r>
            <a:r>
              <a:rPr lang="en-US" b="1" dirty="0"/>
              <a:t> </a:t>
            </a:r>
            <a:r>
              <a:rPr lang="en-US" b="1" dirty="0" err="1"/>
              <a:t>জাতীয়</a:t>
            </a:r>
            <a:r>
              <a:rPr lang="en-US" b="1" dirty="0"/>
              <a:t> </a:t>
            </a:r>
            <a:r>
              <a:rPr lang="en-US" b="1" dirty="0" err="1"/>
              <a:t>শিক্ষানীতির</a:t>
            </a:r>
            <a:r>
              <a:rPr lang="en-US" b="1" dirty="0"/>
              <a:t> </a:t>
            </a:r>
            <a:r>
              <a:rPr lang="en-US" b="1" dirty="0" err="1"/>
              <a:t>প্রতিস্থাপন</a:t>
            </a:r>
            <a:r>
              <a:rPr lang="en-US" b="1" dirty="0"/>
              <a:t> </a:t>
            </a:r>
            <a:r>
              <a:rPr lang="en-US" b="1" dirty="0" err="1"/>
              <a:t>করে</a:t>
            </a:r>
            <a:r>
              <a:rPr lang="en-US" b="1" dirty="0"/>
              <a:t>।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5288D96-CA4D-739C-6866-758FF677A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664" y="498312"/>
            <a:ext cx="2761336" cy="611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96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3DAA0-C67D-9465-97A8-980B754A3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974" y="77031"/>
            <a:ext cx="9601200" cy="749809"/>
          </a:xfrm>
        </p:spPr>
        <p:txBody>
          <a:bodyPr>
            <a:normAutofit/>
          </a:bodyPr>
          <a:lstStyle/>
          <a:p>
            <a:r>
              <a:rPr lang="en-US" sz="3600" b="1" i="1" u="sng" dirty="0" err="1"/>
              <a:t>জাতীয়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শিক্ষানীতি</a:t>
            </a:r>
            <a:r>
              <a:rPr lang="en-US" sz="3600" b="1" i="1" u="sng" dirty="0"/>
              <a:t> ২০২০এর </a:t>
            </a:r>
            <a:r>
              <a:rPr lang="en-US" sz="3600" b="1" i="1" u="sng" dirty="0" err="1"/>
              <a:t>স্কুলের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নির্দেশিকা</a:t>
            </a:r>
            <a:r>
              <a:rPr lang="en-US" sz="3600" b="1" i="1" u="sng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62F88-AF4F-9DF0-0545-1BBFB7408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780" y="640685"/>
            <a:ext cx="11342440" cy="7474660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err="1"/>
              <a:t>প্রথমত</a:t>
            </a:r>
            <a:r>
              <a:rPr lang="en-US" dirty="0"/>
              <a:t>: </a:t>
            </a:r>
            <a:r>
              <a:rPr lang="en-US" dirty="0" err="1"/>
              <a:t>অঙ্গনওয়ারী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প্রি</a:t>
            </a:r>
            <a:r>
              <a:rPr lang="en-US" dirty="0"/>
              <a:t>- </a:t>
            </a:r>
            <a:r>
              <a:rPr lang="en-US" dirty="0" err="1"/>
              <a:t>স্কুলে</a:t>
            </a:r>
            <a:r>
              <a:rPr lang="en-US" dirty="0"/>
              <a:t> 5-6 </a:t>
            </a:r>
            <a:r>
              <a:rPr lang="en-US" dirty="0" err="1"/>
              <a:t>বছর</a:t>
            </a:r>
            <a:r>
              <a:rPr lang="en-US" dirty="0"/>
              <a:t> </a:t>
            </a:r>
            <a:r>
              <a:rPr lang="en-US" dirty="0" err="1"/>
              <a:t>বয়সী</a:t>
            </a:r>
            <a:r>
              <a:rPr lang="en-US" dirty="0"/>
              <a:t> </a:t>
            </a:r>
            <a:r>
              <a:rPr lang="en-US" dirty="0" err="1"/>
              <a:t>শিশুদের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প্রস্তুতিমূলক</a:t>
            </a:r>
            <a:r>
              <a:rPr lang="en-US" dirty="0"/>
              <a:t> </a:t>
            </a:r>
            <a:r>
              <a:rPr lang="en-US" dirty="0" err="1"/>
              <a:t>ক্লাস</a:t>
            </a:r>
            <a:r>
              <a:rPr lang="en-US" dirty="0"/>
              <a:t> </a:t>
            </a:r>
            <a:r>
              <a:rPr lang="en-US" dirty="0" err="1"/>
              <a:t>শুরু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 </a:t>
            </a:r>
            <a:r>
              <a:rPr lang="en-US" dirty="0" err="1"/>
              <a:t>সমস্ত</a:t>
            </a:r>
            <a:r>
              <a:rPr lang="en-US" dirty="0"/>
              <a:t> </a:t>
            </a:r>
            <a:r>
              <a:rPr lang="en-US" dirty="0" err="1"/>
              <a:t>ক্লাসেই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মাত্র</a:t>
            </a:r>
            <a:r>
              <a:rPr lang="en-US" dirty="0"/>
              <a:t> </a:t>
            </a:r>
            <a:r>
              <a:rPr lang="en-US" dirty="0" err="1"/>
              <a:t>প্রবেশকারীদের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স্কুল</a:t>
            </a:r>
            <a:r>
              <a:rPr lang="en-US" dirty="0"/>
              <a:t> </a:t>
            </a:r>
            <a:r>
              <a:rPr lang="en-US" dirty="0" err="1"/>
              <a:t>প্রস্তুতি</a:t>
            </a:r>
            <a:r>
              <a:rPr lang="en-US" dirty="0"/>
              <a:t> </a:t>
            </a:r>
            <a:r>
              <a:rPr lang="en-US" dirty="0" err="1"/>
              <a:t>মডিউল</a:t>
            </a:r>
            <a:r>
              <a:rPr lang="en-US" dirty="0"/>
              <a:t> </a:t>
            </a:r>
            <a:r>
              <a:rPr lang="en-US" dirty="0" err="1"/>
              <a:t>থাকবে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b="1" i="1" dirty="0" err="1"/>
              <a:t>দ্বিতীয়ত</a:t>
            </a:r>
            <a:r>
              <a:rPr lang="en-US" dirty="0"/>
              <a:t>: </a:t>
            </a:r>
            <a:r>
              <a:rPr lang="en-US" dirty="0" err="1"/>
              <a:t>জাতীয়</a:t>
            </a:r>
            <a:r>
              <a:rPr lang="en-US" dirty="0"/>
              <a:t> শিক্ষানীতি২০২০ </a:t>
            </a:r>
            <a:r>
              <a:rPr lang="en-US" dirty="0" err="1"/>
              <a:t>অনুসারে</a:t>
            </a:r>
            <a:r>
              <a:rPr lang="en-US" dirty="0"/>
              <a:t> </a:t>
            </a:r>
            <a:r>
              <a:rPr lang="en-US" dirty="0" err="1"/>
              <a:t>ভারতীয়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আঞ্চলিকভাষার</a:t>
            </a:r>
            <a:r>
              <a:rPr lang="en-US" dirty="0"/>
              <a:t> </a:t>
            </a:r>
            <a:r>
              <a:rPr lang="en-US" dirty="0" err="1"/>
              <a:t>দিকে</a:t>
            </a:r>
            <a:r>
              <a:rPr lang="en-US" dirty="0"/>
              <a:t> </a:t>
            </a:r>
            <a:r>
              <a:rPr lang="en-US" dirty="0" err="1"/>
              <a:t>পর্যাপ্ত</a:t>
            </a:r>
            <a:r>
              <a:rPr lang="en-US" dirty="0"/>
              <a:t> </a:t>
            </a:r>
            <a:r>
              <a:rPr lang="en-US" dirty="0" err="1"/>
              <a:t>আলোকপাত</a:t>
            </a:r>
            <a:r>
              <a:rPr lang="en-US" dirty="0"/>
              <a:t> </a:t>
            </a:r>
            <a:r>
              <a:rPr lang="en-US" dirty="0" err="1"/>
              <a:t>স্থানান্তরিত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নতুন</a:t>
            </a:r>
            <a:r>
              <a:rPr lang="en-US" dirty="0"/>
              <a:t> </a:t>
            </a:r>
            <a:r>
              <a:rPr lang="en-US" dirty="0" err="1"/>
              <a:t>নীতি</a:t>
            </a:r>
            <a:r>
              <a:rPr lang="en-US" dirty="0"/>
              <a:t> </a:t>
            </a:r>
            <a:r>
              <a:rPr lang="en-US" dirty="0" err="1"/>
              <a:t>অনুসারে</a:t>
            </a:r>
            <a:r>
              <a:rPr lang="en-US" dirty="0"/>
              <a:t> </a:t>
            </a:r>
            <a:r>
              <a:rPr lang="en-US" dirty="0" err="1"/>
              <a:t>শিক্ষা</a:t>
            </a:r>
            <a:r>
              <a:rPr lang="en-US" dirty="0"/>
              <a:t> </a:t>
            </a:r>
            <a:r>
              <a:rPr lang="en-US" dirty="0" err="1"/>
              <a:t>ব্যাবস্থায়</a:t>
            </a:r>
            <a:r>
              <a:rPr lang="en-US" dirty="0"/>
              <a:t> </a:t>
            </a:r>
            <a:r>
              <a:rPr lang="en-US" dirty="0" err="1"/>
              <a:t>সংস্কৃত</a:t>
            </a:r>
            <a:r>
              <a:rPr lang="en-US" dirty="0"/>
              <a:t> </a:t>
            </a:r>
            <a:r>
              <a:rPr lang="en-US" dirty="0" err="1"/>
              <a:t>ভাষাকে</a:t>
            </a:r>
            <a:r>
              <a:rPr lang="en-US" dirty="0"/>
              <a:t> </a:t>
            </a:r>
            <a:r>
              <a:rPr lang="en-US" dirty="0" err="1"/>
              <a:t>মূলধারায়</a:t>
            </a:r>
            <a:r>
              <a:rPr lang="en-US" dirty="0"/>
              <a:t> </a:t>
            </a:r>
            <a:r>
              <a:rPr lang="en-US" dirty="0" err="1"/>
              <a:t>আনা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b="1" i="1" u="sng" dirty="0" err="1"/>
              <a:t>তৃতীয়ত</a:t>
            </a:r>
            <a:r>
              <a:rPr lang="en-US" dirty="0"/>
              <a:t>: </a:t>
            </a:r>
            <a:r>
              <a:rPr lang="en-US" dirty="0" err="1"/>
              <a:t>বিদ্যালয়ে</a:t>
            </a:r>
            <a:r>
              <a:rPr lang="en-US" dirty="0"/>
              <a:t> </a:t>
            </a:r>
            <a:r>
              <a:rPr lang="en-US" dirty="0" err="1"/>
              <a:t>পাঠক্রম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শিক্ষাহবে</a:t>
            </a:r>
            <a:r>
              <a:rPr lang="en-US" dirty="0"/>
              <a:t> </a:t>
            </a:r>
            <a:r>
              <a:rPr lang="en-US" dirty="0" err="1"/>
              <a:t>শিক্ষার্থীদের</a:t>
            </a:r>
            <a:r>
              <a:rPr lang="en-US" dirty="0"/>
              <a:t> </a:t>
            </a:r>
            <a:r>
              <a:rPr lang="en-US" dirty="0" err="1"/>
              <a:t>একবিংশ</a:t>
            </a:r>
            <a:r>
              <a:rPr lang="en-US" dirty="0"/>
              <a:t> </a:t>
            </a:r>
            <a:r>
              <a:rPr lang="en-US" dirty="0" err="1"/>
              <a:t>শতকের</a:t>
            </a:r>
            <a:r>
              <a:rPr lang="en-US" dirty="0"/>
              <a:t> </a:t>
            </a:r>
            <a:r>
              <a:rPr lang="en-US" dirty="0" err="1"/>
              <a:t>মূল</a:t>
            </a:r>
            <a:r>
              <a:rPr lang="en-US" dirty="0"/>
              <a:t> </a:t>
            </a:r>
            <a:r>
              <a:rPr lang="en-US" dirty="0" err="1"/>
              <a:t>দক্ষতার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সজ্জিত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মাধ্যম</a:t>
            </a:r>
            <a:r>
              <a:rPr lang="en-US" dirty="0"/>
              <a:t>, </a:t>
            </a:r>
            <a:r>
              <a:rPr lang="en-US" dirty="0" err="1"/>
              <a:t>পাঠক্রমের</a:t>
            </a:r>
            <a:r>
              <a:rPr lang="en-US" dirty="0"/>
              <a:t> </a:t>
            </a:r>
            <a:r>
              <a:rPr lang="en-US" dirty="0" err="1"/>
              <a:t>বিষয়</a:t>
            </a:r>
            <a:r>
              <a:rPr lang="en-US" dirty="0"/>
              <a:t> </a:t>
            </a:r>
            <a:r>
              <a:rPr lang="en-US" dirty="0" err="1"/>
              <a:t>বস্তু</a:t>
            </a:r>
            <a:r>
              <a:rPr lang="en-US" dirty="0"/>
              <a:t> </a:t>
            </a:r>
            <a:r>
              <a:rPr lang="en-US" dirty="0" err="1"/>
              <a:t>যতটা</a:t>
            </a:r>
            <a:r>
              <a:rPr lang="en-US" dirty="0"/>
              <a:t> </a:t>
            </a:r>
            <a:r>
              <a:rPr lang="en-US" dirty="0" err="1"/>
              <a:t>সম্ভব</a:t>
            </a:r>
            <a:r>
              <a:rPr lang="en-US" dirty="0"/>
              <a:t> </a:t>
            </a:r>
            <a:r>
              <a:rPr lang="en-US" dirty="0" err="1"/>
              <a:t>হ্রাস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প্রয়োজনীয়</a:t>
            </a:r>
            <a:r>
              <a:rPr lang="en-US" dirty="0"/>
              <a:t> </a:t>
            </a:r>
            <a:r>
              <a:rPr lang="en-US" dirty="0" err="1"/>
              <a:t>শিক্ষা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সমালোচনামূলক</a:t>
            </a:r>
            <a:r>
              <a:rPr lang="en-US" dirty="0"/>
              <a:t> </a:t>
            </a:r>
            <a:r>
              <a:rPr lang="en-US" dirty="0" err="1"/>
              <a:t>চিন্তাভাবনা</a:t>
            </a:r>
            <a:r>
              <a:rPr lang="en-US" dirty="0"/>
              <a:t> ও </a:t>
            </a:r>
            <a:r>
              <a:rPr lang="en-US" dirty="0" err="1"/>
              <a:t>অভিজ্ঞতামূলক</a:t>
            </a:r>
            <a:r>
              <a:rPr lang="en-US" dirty="0"/>
              <a:t> </a:t>
            </a:r>
            <a:r>
              <a:rPr lang="en-US" dirty="0" err="1"/>
              <a:t>শিক্ষার</a:t>
            </a:r>
            <a:r>
              <a:rPr lang="en-US" dirty="0"/>
              <a:t> </a:t>
            </a:r>
            <a:r>
              <a:rPr lang="en-US" dirty="0" err="1"/>
              <a:t>উপর</a:t>
            </a:r>
            <a:r>
              <a:rPr lang="en-US" dirty="0"/>
              <a:t> </a:t>
            </a:r>
            <a:r>
              <a:rPr lang="en-US" dirty="0" err="1"/>
              <a:t>বৃহত্তর</a:t>
            </a:r>
            <a:r>
              <a:rPr lang="en-US" dirty="0"/>
              <a:t> </a:t>
            </a:r>
            <a:r>
              <a:rPr lang="en-US" dirty="0" err="1"/>
              <a:t>আলোকপাত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b="1" i="1" u="sng" dirty="0" err="1"/>
              <a:t>চতুর্থ</a:t>
            </a:r>
            <a:r>
              <a:rPr lang="en-US" dirty="0"/>
              <a:t>: </a:t>
            </a:r>
            <a:r>
              <a:rPr lang="en-US" dirty="0" err="1"/>
              <a:t>বিদ্যালয়</a:t>
            </a:r>
            <a:r>
              <a:rPr lang="en-US" dirty="0"/>
              <a:t> </a:t>
            </a:r>
            <a:r>
              <a:rPr lang="en-US" dirty="0" err="1"/>
              <a:t>শিক্ষার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নতুন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ব্যাপক</a:t>
            </a:r>
            <a:r>
              <a:rPr lang="en-US" dirty="0"/>
              <a:t> </a:t>
            </a:r>
            <a:r>
              <a:rPr lang="en-US" dirty="0" err="1"/>
              <a:t>জাতীয়</a:t>
            </a:r>
            <a:r>
              <a:rPr lang="en-US" dirty="0"/>
              <a:t> </a:t>
            </a:r>
            <a:r>
              <a:rPr lang="en-US" dirty="0" err="1"/>
              <a:t>পাঠক্রম</a:t>
            </a:r>
            <a:r>
              <a:rPr lang="en-US" dirty="0"/>
              <a:t> </a:t>
            </a:r>
            <a:r>
              <a:rPr lang="en-US" dirty="0" err="1"/>
              <a:t>কাঠামো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নেশনাল</a:t>
            </a:r>
            <a:r>
              <a:rPr lang="en-US" dirty="0"/>
              <a:t> </a:t>
            </a:r>
            <a:r>
              <a:rPr lang="en-US" dirty="0" err="1"/>
              <a:t>কারিকুলাম</a:t>
            </a:r>
            <a:r>
              <a:rPr lang="en-US" dirty="0"/>
              <a:t> </a:t>
            </a:r>
            <a:r>
              <a:rPr lang="en-US" dirty="0" err="1"/>
              <a:t>ফ্রেমওয়ার্ক</a:t>
            </a:r>
            <a:r>
              <a:rPr lang="en-US" dirty="0"/>
              <a:t> , NCFSE-2020-21, </a:t>
            </a:r>
            <a:r>
              <a:rPr lang="en-US" dirty="0" err="1"/>
              <a:t>NCERTদ্বারা</a:t>
            </a:r>
            <a:r>
              <a:rPr lang="en-US" dirty="0"/>
              <a:t> </a:t>
            </a:r>
            <a:r>
              <a:rPr lang="en-US" dirty="0" err="1"/>
              <a:t>তৈরী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b="1" i="1" u="sng" dirty="0" err="1"/>
              <a:t>পঞ্চমত</a:t>
            </a:r>
            <a:r>
              <a:rPr lang="en-US" dirty="0"/>
              <a:t>: </a:t>
            </a:r>
            <a:r>
              <a:rPr lang="en-US" dirty="0" err="1"/>
              <a:t>নতুন</a:t>
            </a:r>
            <a:r>
              <a:rPr lang="en-US" dirty="0"/>
              <a:t> </a:t>
            </a:r>
            <a:r>
              <a:rPr lang="en-US" dirty="0" err="1"/>
              <a:t>শিক্ষানীতি</a:t>
            </a:r>
            <a:r>
              <a:rPr lang="en-US" dirty="0"/>
              <a:t> </a:t>
            </a:r>
            <a:r>
              <a:rPr lang="en-US" dirty="0" err="1"/>
              <a:t>উপস্থাপনের</a:t>
            </a:r>
            <a:r>
              <a:rPr lang="en-US" dirty="0"/>
              <a:t> </a:t>
            </a:r>
            <a:r>
              <a:rPr lang="en-US" dirty="0" err="1"/>
              <a:t>পিছনে</a:t>
            </a:r>
            <a:r>
              <a:rPr lang="en-US" dirty="0"/>
              <a:t> </a:t>
            </a:r>
            <a:r>
              <a:rPr lang="en-US" dirty="0" err="1"/>
              <a:t>ধারণাটি</a:t>
            </a:r>
            <a:r>
              <a:rPr lang="en-US" dirty="0"/>
              <a:t> </a:t>
            </a:r>
            <a:r>
              <a:rPr lang="en-US" dirty="0" err="1"/>
              <a:t>হল</a:t>
            </a:r>
            <a:r>
              <a:rPr lang="en-US" dirty="0"/>
              <a:t> </a:t>
            </a:r>
            <a:r>
              <a:rPr lang="en-US" dirty="0" err="1"/>
              <a:t>শিক্ষা</a:t>
            </a:r>
            <a:r>
              <a:rPr lang="en-US" dirty="0"/>
              <a:t> </a:t>
            </a:r>
            <a:r>
              <a:rPr lang="en-US" dirty="0" err="1"/>
              <a:t>ব্যাবস্থাকে</a:t>
            </a:r>
            <a:r>
              <a:rPr lang="en-US" dirty="0"/>
              <a:t> </a:t>
            </a:r>
            <a:r>
              <a:rPr lang="en-US" dirty="0" err="1"/>
              <a:t>আরও</a:t>
            </a:r>
            <a:r>
              <a:rPr lang="en-US" dirty="0"/>
              <a:t> </a:t>
            </a:r>
            <a:r>
              <a:rPr lang="en-US" dirty="0" err="1"/>
              <a:t>নমনীয়</a:t>
            </a:r>
            <a:r>
              <a:rPr lang="en-US" dirty="0"/>
              <a:t>, </a:t>
            </a:r>
            <a:r>
              <a:rPr lang="en-US" dirty="0" err="1"/>
              <a:t>বহুবিভাগিয়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সামগ্রিক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, </a:t>
            </a:r>
            <a:r>
              <a:rPr lang="en-US" dirty="0" err="1"/>
              <a:t>যা</a:t>
            </a:r>
            <a:r>
              <a:rPr lang="en-US" dirty="0"/>
              <a:t> </a:t>
            </a:r>
            <a:r>
              <a:rPr lang="en-US" dirty="0" err="1"/>
              <a:t>ভারতকে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বিশ্বব্যাপী</a:t>
            </a:r>
            <a:r>
              <a:rPr lang="en-US" dirty="0"/>
              <a:t> </a:t>
            </a:r>
            <a:r>
              <a:rPr lang="en-US" dirty="0" err="1"/>
              <a:t>জ্ঞানকেন্দ্র</a:t>
            </a:r>
            <a:r>
              <a:rPr lang="en-US" dirty="0"/>
              <a:t> </a:t>
            </a:r>
            <a:r>
              <a:rPr lang="en-US" dirty="0" err="1"/>
              <a:t>করেতুলবে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b="1" i="1" u="sng" dirty="0" err="1"/>
              <a:t>ষষ্ঠত</a:t>
            </a:r>
            <a:r>
              <a:rPr lang="en-US" dirty="0"/>
              <a:t>: </a:t>
            </a:r>
            <a:r>
              <a:rPr lang="en-US" dirty="0" err="1"/>
              <a:t>নতুন</a:t>
            </a:r>
            <a:r>
              <a:rPr lang="en-US" dirty="0"/>
              <a:t> </a:t>
            </a:r>
            <a:r>
              <a:rPr lang="en-US" dirty="0" err="1"/>
              <a:t>শিক্ষানীতি</a:t>
            </a:r>
            <a:r>
              <a:rPr lang="en-US" dirty="0"/>
              <a:t> </a:t>
            </a:r>
            <a:r>
              <a:rPr lang="en-US" dirty="0" err="1"/>
              <a:t>বাস্তবায়নের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মানবসম্পদ</a:t>
            </a:r>
            <a:r>
              <a:rPr lang="en-US" dirty="0"/>
              <a:t> </a:t>
            </a:r>
            <a:r>
              <a:rPr lang="en-US" dirty="0" err="1"/>
              <a:t>উন্নয়ন</a:t>
            </a:r>
            <a:r>
              <a:rPr lang="en-US" dirty="0"/>
              <a:t> </a:t>
            </a:r>
            <a:r>
              <a:rPr lang="en-US" dirty="0" err="1"/>
              <a:t>মন্ত্রকের</a:t>
            </a:r>
            <a:r>
              <a:rPr lang="en-US" dirty="0"/>
              <a:t> </a:t>
            </a:r>
            <a:r>
              <a:rPr lang="en-US" dirty="0" err="1"/>
              <a:t>নাম</a:t>
            </a:r>
            <a:r>
              <a:rPr lang="en-US" dirty="0"/>
              <a:t> </a:t>
            </a:r>
            <a:r>
              <a:rPr lang="en-US" dirty="0" err="1"/>
              <a:t>শিক্ষামন্ত্রকের</a:t>
            </a:r>
            <a:r>
              <a:rPr lang="en-US" dirty="0"/>
              <a:t> </a:t>
            </a:r>
            <a:r>
              <a:rPr lang="en-US" dirty="0" err="1"/>
              <a:t>দ্বারা</a:t>
            </a:r>
            <a:r>
              <a:rPr lang="en-US" dirty="0"/>
              <a:t> </a:t>
            </a:r>
            <a:r>
              <a:rPr lang="en-US" dirty="0" err="1"/>
              <a:t>প্রতিস্থাপিত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এইনতুন</a:t>
            </a:r>
            <a:r>
              <a:rPr lang="en-US" dirty="0"/>
              <a:t> </a:t>
            </a:r>
            <a:r>
              <a:rPr lang="en-US" dirty="0" err="1"/>
              <a:t>নীতির</a:t>
            </a:r>
            <a:r>
              <a:rPr lang="en-US" dirty="0"/>
              <a:t> </a:t>
            </a:r>
            <a:r>
              <a:rPr lang="en-US" dirty="0" err="1"/>
              <a:t>পিছনে</a:t>
            </a:r>
            <a:r>
              <a:rPr lang="en-US" dirty="0"/>
              <a:t> </a:t>
            </a:r>
            <a:r>
              <a:rPr lang="en-US" dirty="0" err="1"/>
              <a:t>মূল</a:t>
            </a:r>
            <a:r>
              <a:rPr lang="en-US" dirty="0"/>
              <a:t> </a:t>
            </a:r>
            <a:r>
              <a:rPr lang="en-US" dirty="0" err="1"/>
              <a:t>উদ্দেশ্য</a:t>
            </a:r>
            <a:r>
              <a:rPr lang="en-US" dirty="0"/>
              <a:t> </a:t>
            </a:r>
            <a:r>
              <a:rPr lang="en-US" dirty="0" err="1"/>
              <a:t>হল</a:t>
            </a:r>
            <a:r>
              <a:rPr lang="en-US" dirty="0"/>
              <a:t> </a:t>
            </a:r>
            <a:r>
              <a:rPr lang="en-US" dirty="0" err="1"/>
              <a:t>শেখা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শিক্ষার</a:t>
            </a:r>
            <a:r>
              <a:rPr lang="en-US" dirty="0"/>
              <a:t> </a:t>
            </a:r>
            <a:r>
              <a:rPr lang="en-US" dirty="0" err="1"/>
              <a:t>উপর</a:t>
            </a:r>
            <a:r>
              <a:rPr lang="en-US" dirty="0"/>
              <a:t> </a:t>
            </a:r>
            <a:r>
              <a:rPr lang="en-US" dirty="0" err="1"/>
              <a:t>আলোকপত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5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0F6E-44A7-B281-15F5-5E1280B33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792" y="1808318"/>
            <a:ext cx="9601200" cy="4024422"/>
          </a:xfrm>
        </p:spPr>
        <p:txBody>
          <a:bodyPr/>
          <a:lstStyle/>
          <a:p>
            <a:r>
              <a:rPr lang="en-US" sz="7200" b="1" i="1" u="sng" dirty="0"/>
              <a:t>Thank you for watching</a:t>
            </a:r>
            <a:r>
              <a:rPr lang="en-US" b="1" i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22225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Crop</vt:lpstr>
      <vt:lpstr>জাতীয় শিক্ষানীতি (NEP)২০২০</vt:lpstr>
      <vt:lpstr>সূচনা: </vt:lpstr>
      <vt:lpstr>5+3+3+4স্কুল সিস্টেম:</vt:lpstr>
      <vt:lpstr>জাতীয় শিক্ষানীতি ২০২০এর স্কুলের নির্দেশিকা:</vt:lpstr>
      <vt:lpstr>Thank you for watching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জাতীয় শিক্ষানীতি (NEP)২০২০</dc:title>
  <dc:creator>rinkypatra51@gmail.com</dc:creator>
  <cp:lastModifiedBy>rinkypatra51@gmail.com</cp:lastModifiedBy>
  <cp:revision>3</cp:revision>
  <dcterms:created xsi:type="dcterms:W3CDTF">2023-06-06T15:22:45Z</dcterms:created>
  <dcterms:modified xsi:type="dcterms:W3CDTF">2023-06-06T18:07:00Z</dcterms:modified>
</cp:coreProperties>
</file>